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904" y="3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8487926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517494" y="2102466"/>
            <a:ext cx="22009007" cy="17027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Equação de Bernoulli, Tubo de Venturi e Equação da continuidade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3455" y="6985479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5"/>
            <a:ext cx="7983265" cy="21375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porque as folhas não se separa quando assopramos com muita velocidade?</a:t>
            </a:r>
            <a:endParaRPr lang="pt-BR" sz="3200" b="1" dirty="0">
              <a:solidFill>
                <a:schemeClr val="dk1"/>
              </a:solidFill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242916" y="778631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273997" y="7359236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521998" y="37959780"/>
            <a:ext cx="15515497" cy="31871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dirty="0" smtClean="0">
                <a:solidFill>
                  <a:schemeClr val="dk1"/>
                </a:solidFill>
              </a:rPr>
              <a:t>A</a:t>
            </a: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o assoprarmos observamos que quanto maior a velocidade, mais a folha se grudava uma na outra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dirty="0" smtClean="0">
                <a:solidFill>
                  <a:schemeClr val="dk1"/>
                </a:solidFill>
              </a:rPr>
              <a:t>Ao ligar o secador visualizamos o desnível da água dentro da mangueira de nível, no tubo de Venturi.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Observamos que ao ligar a torneira a água saia com uma determinada velocidade e ao colocar um obstáculo a velocidade aumentava.</a:t>
            </a:r>
            <a:endParaRPr lang="pt-BR" sz="2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11617" y="21715674"/>
            <a:ext cx="11664690" cy="482263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Pressão, Aceleração da Gravidade, Altura, Velocidade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  </a:t>
            </a:r>
            <a:r>
              <a:rPr lang="pt-BR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Hidrodinâmica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0421994"/>
            <a:ext cx="13927608" cy="47021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062767" y="26073495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</a:p>
          <a:p>
            <a:pPr lvl="0">
              <a:buSzPct val="25000"/>
            </a:pPr>
            <a:r>
              <a:rPr lang="pt-BR" sz="2800" b="1" dirty="0" smtClean="0">
                <a:solidFill>
                  <a:schemeClr val="dk1"/>
                </a:solidFill>
              </a:rPr>
              <a:t>A1.V1 = A2.V2</a:t>
            </a:r>
            <a:endParaRPr lang="pt-BR" sz="2800" b="1" dirty="0">
              <a:solidFill>
                <a:schemeClr val="dk1"/>
              </a:solidFill>
            </a:endParaRPr>
          </a:p>
          <a:p>
            <a:pPr lvl="0">
              <a:buSzPct val="25000"/>
            </a:pP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25000"/>
            </a:pPr>
            <a:r>
              <a:rPr lang="pt-BR" sz="2800" b="1" dirty="0" smtClean="0">
                <a:solidFill>
                  <a:schemeClr val="dk1"/>
                </a:solidFill>
              </a:rPr>
              <a:t>P</a:t>
            </a:r>
            <a:r>
              <a:rPr lang="pt-BR" sz="2800" b="1" baseline="-25000" dirty="0" smtClean="0">
                <a:solidFill>
                  <a:schemeClr val="dk1"/>
                </a:solidFill>
              </a:rPr>
              <a:t>1</a:t>
            </a:r>
            <a:r>
              <a:rPr lang="pt-BR" sz="2800" b="1" dirty="0" smtClean="0">
                <a:solidFill>
                  <a:schemeClr val="dk1"/>
                </a:solidFill>
              </a:rPr>
              <a:t>+dgh</a:t>
            </a:r>
            <a:r>
              <a:rPr lang="pt-BR" sz="2800" b="1" baseline="-25000" dirty="0" smtClean="0">
                <a:solidFill>
                  <a:schemeClr val="dk1"/>
                </a:solidFill>
              </a:rPr>
              <a:t>1</a:t>
            </a:r>
            <a:r>
              <a:rPr lang="pt-BR" sz="2800" b="1" baseline="30000" dirty="0" smtClean="0">
                <a:solidFill>
                  <a:schemeClr val="dk1"/>
                </a:solidFill>
              </a:rPr>
              <a:t>2</a:t>
            </a:r>
            <a:r>
              <a:rPr lang="pt-BR" sz="2800" b="1" dirty="0" smtClean="0">
                <a:solidFill>
                  <a:schemeClr val="dk1"/>
                </a:solidFill>
              </a:rPr>
              <a:t>+dv</a:t>
            </a:r>
            <a:r>
              <a:rPr lang="pt-BR" sz="2800" b="1" baseline="-25000" dirty="0" smtClean="0">
                <a:solidFill>
                  <a:schemeClr val="dk1"/>
                </a:solidFill>
              </a:rPr>
              <a:t>1</a:t>
            </a:r>
            <a:r>
              <a:rPr lang="pt-BR" sz="2800" b="1" baseline="30000" dirty="0" smtClean="0">
                <a:solidFill>
                  <a:schemeClr val="dk1"/>
                </a:solidFill>
              </a:rPr>
              <a:t>2 </a:t>
            </a:r>
            <a:r>
              <a:rPr lang="pt-BR" sz="2800" b="1" dirty="0" smtClean="0">
                <a:solidFill>
                  <a:schemeClr val="dk1"/>
                </a:solidFill>
              </a:rPr>
              <a:t>= p</a:t>
            </a:r>
            <a:r>
              <a:rPr lang="pt-BR" sz="2800" b="1" baseline="-25000" dirty="0" smtClean="0">
                <a:solidFill>
                  <a:schemeClr val="dk1"/>
                </a:solidFill>
              </a:rPr>
              <a:t>2</a:t>
            </a:r>
            <a:r>
              <a:rPr lang="pt-BR" sz="2800" b="1" dirty="0" smtClean="0">
                <a:solidFill>
                  <a:schemeClr val="dk1"/>
                </a:solidFill>
              </a:rPr>
              <a:t>+dgh</a:t>
            </a:r>
            <a:r>
              <a:rPr lang="pt-BR" sz="2800" b="1" baseline="-25000" dirty="0" smtClean="0">
                <a:solidFill>
                  <a:schemeClr val="dk1"/>
                </a:solidFill>
              </a:rPr>
              <a:t>2</a:t>
            </a:r>
            <a:r>
              <a:rPr lang="pt-BR" sz="2800" b="1" baseline="30000" dirty="0" smtClean="0">
                <a:solidFill>
                  <a:schemeClr val="dk1"/>
                </a:solidFill>
              </a:rPr>
              <a:t>2</a:t>
            </a:r>
            <a:r>
              <a:rPr lang="pt-BR" sz="2800" b="1" dirty="0" smtClean="0">
                <a:solidFill>
                  <a:schemeClr val="dk1"/>
                </a:solidFill>
              </a:rPr>
              <a:t>+dv</a:t>
            </a:r>
            <a:r>
              <a:rPr lang="pt-BR" sz="2800" b="1" baseline="-25000" dirty="0" smtClean="0">
                <a:solidFill>
                  <a:schemeClr val="dk1"/>
                </a:solidFill>
              </a:rPr>
              <a:t>2</a:t>
            </a:r>
            <a:r>
              <a:rPr lang="pt-BR" sz="2800" b="1" baseline="30000" dirty="0" smtClean="0">
                <a:solidFill>
                  <a:schemeClr val="dk1"/>
                </a:solidFill>
              </a:rPr>
              <a:t>2</a:t>
            </a:r>
          </a:p>
          <a:p>
            <a:pPr lvl="0">
              <a:buSzPct val="25000"/>
            </a:pPr>
            <a:r>
              <a:rPr lang="pt-BR" sz="2800" b="1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2                                       2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20114320" y="18791251"/>
            <a:ext cx="11834327" cy="696320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 </a:t>
            </a:r>
          </a:p>
          <a:p>
            <a:pPr lvl="0" algn="just">
              <a:buSzPct val="25000"/>
            </a:pPr>
            <a:r>
              <a:rPr lang="pt-BR" sz="3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pt-BR" sz="32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realizar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experiência percebemos que quanto maior a velocidade menor será a pressão e vice-versa</a:t>
            </a: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1516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600" b="1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</a:t>
            </a: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(</a:t>
            </a:r>
            <a:r>
              <a:rPr lang="pt-BR" sz="3600" dirty="0" smtClean="0"/>
              <a:t>Montagem do equipamento/experimento):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/>
              <a:t>Experiência: duas folhas de papel, duas garrafas pets, mangueira de nível, cola, secador de cabelo, vídeo sobre efeito Magnus.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069346" y="1922213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840263" y="5346873"/>
            <a:ext cx="5043070" cy="1445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803666" y="450457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2M04: Jardel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 Nascimento Lyra, Natalia Tomaz da Silva e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Mahelly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Freire 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Orientadores: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hirlei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de Fátima Rodrigues; Lucas </a:t>
            </a:r>
            <a:r>
              <a:rPr lang="pt-BR" sz="4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 as folhas não se separam ao assoprarmos com muita velocidade.</a:t>
            </a:r>
          </a:p>
          <a:p>
            <a:pPr marL="2540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Tx/>
              <a:buChar char="-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Mostrar a relação da velocidade da água com a área da boca da mangueira.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Mostrar como se determina a velocidade dentro de uma tubulação, fazendo uso do tubo de Venturi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436505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203200">
              <a:buClr>
                <a:schemeClr val="dk1"/>
              </a:buClr>
              <a:buSzPct val="100000"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 ao assoprarmos na região entre as folhas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 velocidade de dentro aumenta e as folhas se grudam cada vez mais, então quanto mais você assoprar maior será a velocidade e a pressão de dentro será menor do que a pressão de fora das folhas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7933751"/>
            <a:ext cx="15692896" cy="324690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dirty="0" smtClean="0">
                <a:solidFill>
                  <a:schemeClr val="dk1"/>
                </a:solidFill>
              </a:rPr>
              <a:t>Colocamos os dedos entre as duas folhas.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Com os mateias montamos o tubo de Venturi.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dirty="0" smtClean="0">
                <a:solidFill>
                  <a:schemeClr val="dk1"/>
                </a:solidFill>
              </a:rPr>
              <a:t>Conectamos a mangueira na torneira.</a:t>
            </a: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932461" y="9848608"/>
            <a:ext cx="9623784" cy="83131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060" y="31200977"/>
            <a:ext cx="6941435" cy="392313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079" y="31200977"/>
            <a:ext cx="6976981" cy="3970733"/>
          </a:xfrm>
          <a:prstGeom prst="rect">
            <a:avLst/>
          </a:prstGeom>
        </p:spPr>
      </p:pic>
      <p:pic>
        <p:nvPicPr>
          <p:cNvPr id="4" name="2M04 - Diagrama V - Jardel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885760" y="13122275"/>
            <a:ext cx="3010354" cy="301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381</Words>
  <Application>Microsoft Office PowerPoint</Application>
  <PresentationFormat>Personalizar</PresentationFormat>
  <Paragraphs>46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67</cp:revision>
  <dcterms:modified xsi:type="dcterms:W3CDTF">2018-09-10T21:25:07Z</dcterms:modified>
</cp:coreProperties>
</file>