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7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  <p:embeddedFont>
      <p:font typeface="Tahoma" panose="020B0604030504040204" pitchFamily="3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62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88209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718059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92944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3620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54136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49837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85748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107353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73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10271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54656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8835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5" Type="http://schemas.openxmlformats.org/officeDocument/2006/relationships/hyperlink" Target="http://www.janelanaweb.com/dinheiro/imagens_main/dinheiro.gif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2626020" y="391886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 / Seminário Temático Fluidos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Abril de 2018</a:t>
            </a:r>
            <a:endParaRPr lang="pt-BR" sz="3700" b="1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7588270" y="2600672"/>
            <a:ext cx="16773959" cy="15794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Teorema de Pascal – Prensa hidráulica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9666" y="7146844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62345" y="8835244"/>
            <a:ext cx="7983265" cy="39637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32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é possível um ser humano levantar um corpo de 5000 kg?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127656" y="8032199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3834932" y="7691571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456025" y="38633400"/>
            <a:ext cx="15515497" cy="4049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lang="pt-BR" sz="2800" b="1" dirty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400" dirty="0" smtClean="0">
                <a:solidFill>
                  <a:schemeClr val="dk1"/>
                </a:solidFill>
              </a:rPr>
              <a:t>Foi observado que apertando a seringa maior, precisamos fazer mais força do que apertando a seringa menor.</a:t>
            </a:r>
            <a:endParaRPr lang="pt-BR" sz="54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76931" y="22891332"/>
            <a:ext cx="11664690" cy="38222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C</a:t>
            </a:r>
            <a:r>
              <a:rPr lang="pt-BR" sz="2800" b="1" dirty="0" smtClean="0">
                <a:solidFill>
                  <a:schemeClr val="dk1"/>
                </a:solidFill>
              </a:rPr>
              <a:t>onceitos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dirty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i="0" u="none" strike="noStrike" cap="none" dirty="0" smtClean="0">
                <a:solidFill>
                  <a:schemeClr val="dk1"/>
                </a:solidFill>
                <a:sym typeface="Arial"/>
              </a:rPr>
              <a:t>Força: F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dirty="0" smtClean="0">
                <a:solidFill>
                  <a:schemeClr val="dk1"/>
                </a:solidFill>
              </a:rPr>
              <a:t>Pressão: P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i="0" u="none" strike="noStrike" cap="none" dirty="0" smtClean="0">
                <a:solidFill>
                  <a:schemeClr val="dk1"/>
                </a:solidFill>
                <a:sym typeface="Arial"/>
              </a:rPr>
              <a:t>Área: A</a:t>
            </a:r>
            <a:endParaRPr lang="pt-BR" sz="48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0793138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lang="pt-BR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03200">
              <a:buClr>
                <a:schemeClr val="dk1"/>
              </a:buClr>
              <a:buSzPct val="100000"/>
            </a:pPr>
            <a:endParaRPr lang="pt-BR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03200">
              <a:buClr>
                <a:schemeClr val="dk1"/>
              </a:buClr>
              <a:buSzPct val="100000"/>
            </a:pPr>
            <a:r>
              <a:rPr lang="pt-BR" sz="5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Hidro-estática</a:t>
            </a:r>
            <a:endParaRPr lang="pt-BR" sz="54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119079" y="31181361"/>
            <a:ext cx="13927608" cy="27178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Registros / Dados:</a:t>
            </a:r>
            <a:endParaRPr lang="pt-BR" sz="28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</a:rPr>
              <a:t>Internet, livro e aula.</a:t>
            </a:r>
            <a:endParaRPr lang="pt-BR" sz="40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763746" y="26750210"/>
            <a:ext cx="13282941" cy="39148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 (tabela,/conta/gráfico):</a:t>
            </a:r>
          </a:p>
          <a:p>
            <a:pPr lvl="0">
              <a:buSzPct val="25000"/>
            </a:pPr>
            <a:endParaRPr lang="pt-BR" sz="2800" b="1" dirty="0">
              <a:solidFill>
                <a:schemeClr val="dk1"/>
              </a:solidFill>
              <a:ea typeface="Cambria"/>
            </a:endParaRPr>
          </a:p>
          <a:p>
            <a:pPr lvl="0">
              <a:buSzPct val="25000"/>
            </a:pPr>
            <a:r>
              <a:rPr lang="pt-BR" sz="36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P= E</a:t>
            </a:r>
            <a:r>
              <a:rPr lang="pt-BR" sz="3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/A      |      P= F1/A1      |      P=F2/A2      |      F1/A2 = F2/A2</a:t>
            </a:r>
            <a:endParaRPr lang="pt-BR" sz="36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212360" y="18157371"/>
            <a:ext cx="11834327" cy="79750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Justificativa:</a:t>
            </a:r>
          </a:p>
          <a:p>
            <a:pPr lvl="0" algn="just">
              <a:buSzPct val="25000"/>
            </a:pPr>
            <a:endParaRPr lang="pt-BR" sz="3200" b="1" dirty="0">
              <a:solidFill>
                <a:schemeClr val="dk1"/>
              </a:solidFill>
              <a:latin typeface="Cambria"/>
              <a:ea typeface="Tahoma"/>
              <a:cs typeface="Tahoma"/>
              <a:sym typeface="Cambria"/>
            </a:endParaRPr>
          </a:p>
          <a:p>
            <a:pPr lvl="0" algn="just">
              <a:buSzPct val="25000"/>
            </a:pPr>
            <a:r>
              <a:rPr lang="pt-BR" sz="6000" dirty="0" smtClean="0">
                <a:solidFill>
                  <a:schemeClr val="dk1"/>
                </a:solidFill>
                <a:latin typeface="Cambria"/>
                <a:ea typeface="Tahoma"/>
                <a:cs typeface="Tahoma"/>
                <a:sym typeface="Cambria"/>
              </a:rPr>
              <a:t>Nossa experiência mostra a multiplicação da força usada na prensa hidráulica, muito parecida com o teorema de Pascal</a:t>
            </a:r>
            <a:endParaRPr lang="pt-BR" sz="6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75793" y="35319712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3600" dirty="0" smtClean="0"/>
              <a:t>Montagem do equipamento/experimento):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dirty="0" smtClean="0">
                <a:solidFill>
                  <a:schemeClr val="dk1"/>
                </a:solidFill>
              </a:rPr>
              <a:t>Uma seringa pequena e uma grande, uma mangueira de soro,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dirty="0" smtClean="0">
                <a:solidFill>
                  <a:schemeClr val="dk1"/>
                </a:solidFill>
              </a:rPr>
              <a:t>prego, suporte de madeira e um líquido</a:t>
            </a:r>
            <a:endParaRPr sz="60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232632" y="2575356"/>
            <a:ext cx="3171168" cy="29437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872920" y="5510159"/>
            <a:ext cx="5043070" cy="1184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Escola </a:t>
            </a:r>
            <a:r>
              <a:rPr lang="en-US" sz="3600" b="1" dirty="0" smtClean="0">
                <a:solidFill>
                  <a:schemeClr val="dk1"/>
                </a:solidFill>
              </a:rPr>
              <a:t>Professora Filomena Quitiba</a:t>
            </a: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45477" y="4360379"/>
            <a:ext cx="17361580" cy="23343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ES" sz="4400" dirty="0" smtClean="0">
                <a:solidFill>
                  <a:schemeClr val="dk1"/>
                </a:solidFill>
              </a:rPr>
              <a:t>Turma 2M03: </a:t>
            </a:r>
            <a:r>
              <a:rPr lang="es-ES" sz="4400" dirty="0" err="1" smtClean="0">
                <a:solidFill>
                  <a:schemeClr val="dk1"/>
                </a:solidFill>
              </a:rPr>
              <a:t>Vitor</a:t>
            </a:r>
            <a:r>
              <a:rPr lang="es-ES" sz="4400" dirty="0" smtClean="0">
                <a:solidFill>
                  <a:schemeClr val="dk1"/>
                </a:solidFill>
              </a:rPr>
              <a:t>, Bruno e </a:t>
            </a:r>
            <a:r>
              <a:rPr lang="es-ES" sz="4400" dirty="0" err="1" smtClean="0">
                <a:solidFill>
                  <a:schemeClr val="dk1"/>
                </a:solidFill>
              </a:rPr>
              <a:t>Issac</a:t>
            </a:r>
            <a:endParaRPr lang="es-ES" sz="4400" dirty="0" smtClean="0">
              <a:solidFill>
                <a:schemeClr val="dk1"/>
              </a:solidFill>
            </a:endParaRP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endParaRPr lang="pt-BR" sz="44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8">
            <a:alphaModFix/>
          </a:blip>
          <a:srcRect l="47566" t="30425" r="46550" b="60655"/>
          <a:stretch/>
        </p:blipFill>
        <p:spPr>
          <a:xfrm>
            <a:off x="13987269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774456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66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Esperamos que a força aplicada na área 1 seja multiplicada várias vezes na área 2</a:t>
            </a:r>
          </a:p>
        </p:txBody>
      </p:sp>
      <p:sp>
        <p:nvSpPr>
          <p:cNvPr id="45" name="Shape 42"/>
          <p:cNvSpPr txBox="1"/>
          <p:nvPr/>
        </p:nvSpPr>
        <p:spPr>
          <a:xfrm>
            <a:off x="558972" y="16431643"/>
            <a:ext cx="11288190" cy="56445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 </a:t>
            </a:r>
          </a:p>
          <a:p>
            <a:pPr indent="-203200">
              <a:buClr>
                <a:schemeClr val="dk1"/>
              </a:buClr>
              <a:buSzPct val="100000"/>
            </a:pPr>
            <a:endParaRPr lang="pt-BR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03200">
              <a:buClr>
                <a:schemeClr val="dk1"/>
              </a:buClr>
              <a:buSzPct val="100000"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um ponto qualquer de um líquido homogêneo e incompreensível em equilíbrio, sofrem uma variação de pressão </a:t>
            </a:r>
            <a:r>
              <a:rPr lang="pt-PT" sz="4000" dirty="0"/>
              <a:t>Δp, todos os pontos desse líquido serão submetidos a essa mesma variação.</a:t>
            </a:r>
          </a:p>
          <a:p>
            <a:pPr lvl="0" indent="-203200">
              <a:buClr>
                <a:schemeClr val="dk1"/>
              </a:buClr>
              <a:buSzPct val="100000"/>
            </a:pPr>
            <a:endParaRPr lang="pt-BR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" name="Shape 40"/>
          <p:cNvSpPr txBox="1"/>
          <p:nvPr/>
        </p:nvSpPr>
        <p:spPr>
          <a:xfrm>
            <a:off x="475792" y="38568086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feito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lang="pt-BR" sz="2800" b="1" dirty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6600" dirty="0" smtClean="0">
                <a:solidFill>
                  <a:schemeClr val="dk1"/>
                </a:solidFill>
              </a:rPr>
              <a:t>Apertamos a seringa maior e a menor para entender a diferença</a:t>
            </a:r>
            <a:endParaRPr lang="pt-BR" sz="66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2347738" y="10105476"/>
            <a:ext cx="9623784" cy="73007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b="1" dirty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dirty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6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</a:t>
            </a:r>
            <a:endParaRPr lang="pt-BR" sz="6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0697" y="2366682"/>
            <a:ext cx="5010244" cy="5010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53"/>
    </mc:Choice>
    <mc:Fallback xmlns="">
      <p:transition spd="slow" advTm="90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273</Words>
  <Application>Microsoft Office PowerPoint</Application>
  <PresentationFormat>Personalizar</PresentationFormat>
  <Paragraphs>57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Times New Roman</vt:lpstr>
      <vt:lpstr>Calibri Light</vt:lpstr>
      <vt:lpstr>Cambria</vt:lpstr>
      <vt:lpstr>Arial</vt:lpstr>
      <vt:lpstr>Tahoma</vt:lpstr>
      <vt:lpstr>Office Theme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55</cp:revision>
  <dcterms:modified xsi:type="dcterms:W3CDTF">2018-09-10T21:54:44Z</dcterms:modified>
</cp:coreProperties>
</file>