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624" y="-212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wav"/><Relationship Id="rId7" Type="http://schemas.openxmlformats.org/officeDocument/2006/relationships/hyperlink" Target="http://www.janelanaweb.com/dinheiro/imagens_main/dinheiro.gif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602758" y="868095"/>
            <a:ext cx="29062299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 / Seminário Temático Fluidos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Abril de 2018</a:t>
            </a:r>
            <a:endParaRPr lang="pt-BR" sz="3700" b="1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7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3013860" y="3226644"/>
            <a:ext cx="24280708" cy="12473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72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Teorema de Arquimedes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39666" y="7146844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95002" y="8378045"/>
            <a:ext cx="7983265" cy="448887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4400" b="1" i="0" u="none" strike="noStrike" cap="none" dirty="0">
                <a:solidFill>
                  <a:schemeClr val="dk1"/>
                </a:solidFill>
                <a:sym typeface="Arial"/>
              </a:rPr>
              <a:t>Questão </a:t>
            </a:r>
            <a:r>
              <a:rPr lang="pt-BR" sz="4400" b="1" dirty="0" smtClean="0">
                <a:solidFill>
                  <a:schemeClr val="dk1"/>
                </a:solidFill>
              </a:rPr>
              <a:t>básica:</a:t>
            </a:r>
            <a:endParaRPr lang="pt-BR" sz="44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3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 smtClean="0">
                <a:solidFill>
                  <a:schemeClr val="dk1"/>
                </a:solidFill>
              </a:rPr>
              <a:t>Porque a uva passa na água afunda e no refrigerante sobe e desce?</a:t>
            </a:r>
            <a:endParaRPr sz="5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454228" y="8064856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3736960" y="7789542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456025" y="38633400"/>
            <a:ext cx="15515497" cy="4049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4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sym typeface="Arial"/>
              </a:rPr>
              <a:t>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sym typeface="Arial"/>
              </a:rPr>
              <a:t>Observamos que em todos os experimentos o resultado foi igual nas 2 substancias exceto com a uva passa que na agua afundou e no guaraná fez uma transição de sobe e desce</a:t>
            </a:r>
            <a:endParaRPr lang="pt-BR" sz="54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76931" y="22891332"/>
            <a:ext cx="11664690" cy="38222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400" b="1" dirty="0">
                <a:solidFill>
                  <a:schemeClr val="dk1"/>
                </a:solidFill>
              </a:rPr>
              <a:t>C</a:t>
            </a:r>
            <a:r>
              <a:rPr lang="pt-BR" sz="4400" b="1" dirty="0" smtClean="0">
                <a:solidFill>
                  <a:schemeClr val="dk1"/>
                </a:solidFill>
              </a:rPr>
              <a:t>onceitos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dirty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6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Empuxo, densidade, volume, aceleração da gravidade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26645" y="10690467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66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hidrostática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8119079" y="31181361"/>
            <a:ext cx="13927608" cy="27178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Registros / Dados: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763746" y="26750210"/>
            <a:ext cx="13282941" cy="39148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 (tabela,/conta/gráfico):</a:t>
            </a: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212360" y="18157371"/>
            <a:ext cx="11834327" cy="79750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Justificativa:</a:t>
            </a:r>
            <a:endParaRPr lang="pt-BR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75793" y="35319712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4400" dirty="0" smtClean="0"/>
              <a:t>Montagem do equipamento/experimento):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i="0" u="none" strike="noStrike" cap="none" dirty="0" smtClean="0">
                <a:solidFill>
                  <a:schemeClr val="dk1"/>
                </a:solidFill>
                <a:sym typeface="Arial"/>
              </a:rPr>
              <a:t>Isopor, uva passa, pedra, copo, guaraná  </a:t>
            </a:r>
            <a:endParaRPr sz="60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526545" y="2346756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7356218" y="5706100"/>
            <a:ext cx="5043070" cy="13151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Escola </a:t>
            </a:r>
            <a:r>
              <a:rPr lang="en-US" sz="3600" b="1" dirty="0" smtClean="0">
                <a:solidFill>
                  <a:schemeClr val="dk1"/>
                </a:solidFill>
              </a:rPr>
              <a:t>Professora Filomena Quitiba</a:t>
            </a: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378945" y="478492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Turma 2M02: Claudia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hayna, Silvia, Mislene e Natalia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 Antônio Xavier </a:t>
            </a:r>
            <a:endParaRPr lang="pt-BR" sz="4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endParaRPr lang="pt-BR" sz="44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10">
            <a:alphaModFix/>
          </a:blip>
          <a:srcRect l="47566" t="30425" r="46550" b="60655"/>
          <a:stretch/>
        </p:blipFill>
        <p:spPr>
          <a:xfrm>
            <a:off x="13693355" y="1375707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774456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4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Esperamos que as pessoas possam adquirir mais conhecimento com o nosso trabalho</a:t>
            </a:r>
          </a:p>
        </p:txBody>
      </p:sp>
      <p:sp>
        <p:nvSpPr>
          <p:cNvPr id="45" name="Shape 42"/>
          <p:cNvSpPr txBox="1"/>
          <p:nvPr/>
        </p:nvSpPr>
        <p:spPr>
          <a:xfrm>
            <a:off x="576931" y="15159789"/>
            <a:ext cx="11288190" cy="621716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44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 um corpo em contato com um fluido em equilíbrio, o empuxo é uma força vertical orientada de baixo para cima, cuja intensidade é igual a do peso do volume de fluido deslocado</a:t>
            </a:r>
            <a:endParaRPr lang="pt-BR" sz="54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" name="Shape 40"/>
          <p:cNvSpPr txBox="1"/>
          <p:nvPr/>
        </p:nvSpPr>
        <p:spPr>
          <a:xfrm>
            <a:off x="475792" y="38568086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400" b="1" dirty="0" smtClean="0">
                <a:solidFill>
                  <a:schemeClr val="dk1"/>
                </a:solidFill>
              </a:rPr>
              <a:t>O que foi feito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4400" b="1" dirty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sym typeface="Arial"/>
              </a:rPr>
              <a:t>Na Preparação do experimento utilizamos água em um copo e guaraná no outro e fomos adicionando os objetos 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44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2347738" y="10105476"/>
            <a:ext cx="9623784" cy="73007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4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diferenças: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4400" b="1" dirty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6000" b="1" i="0" u="none" strike="noStrike" cap="none" dirty="0" smtClean="0">
                <a:solidFill>
                  <a:schemeClr val="dk1"/>
                </a:solidFill>
                <a:sym typeface="Arial"/>
              </a:rPr>
              <a:t>sim</a:t>
            </a:r>
            <a:endParaRPr lang="pt-BR" sz="60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372775" y="16653223"/>
            <a:ext cx="3431980" cy="3431980"/>
          </a:xfrm>
          <a:prstGeom prst="rect">
            <a:avLst/>
          </a:prstGeom>
        </p:spPr>
      </p:pic>
      <p:pic>
        <p:nvPicPr>
          <p:cNvPr id="8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785975" y="20863097"/>
            <a:ext cx="3179057" cy="3967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247</Words>
  <Application>Microsoft Office PowerPoint</Application>
  <PresentationFormat>Personalizar</PresentationFormat>
  <Paragraphs>45</Paragraphs>
  <Slides>1</Slides>
  <Notes>1</Notes>
  <HiddenSlides>0</HiddenSlides>
  <MMClips>2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Cambria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54</cp:revision>
  <dcterms:modified xsi:type="dcterms:W3CDTF">2018-09-10T21:47:49Z</dcterms:modified>
</cp:coreProperties>
</file>