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jp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2666681" y="639305"/>
            <a:ext cx="28390262" cy="1058867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</a:p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8850085" y="3441774"/>
            <a:ext cx="13977259" cy="11955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Teorema de Arquimedes - Empuxo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6768" y="7825602"/>
            <a:ext cx="29087629" cy="2460294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95002" y="7822872"/>
            <a:ext cx="7983265" cy="51420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4000" b="1" dirty="0" smtClean="0">
                <a:solidFill>
                  <a:schemeClr val="dk1"/>
                </a:solidFill>
              </a:rPr>
              <a:t>básica: </a:t>
            </a:r>
            <a:r>
              <a:rPr lang="pt-BR" sz="4000" dirty="0" smtClean="0">
                <a:solidFill>
                  <a:schemeClr val="dk1"/>
                </a:solidFill>
              </a:rPr>
              <a:t>um pedaço de gelo de massa 260 gramas, colocado em um tanque cheio de água dobre a densidade local de 9,8m/s². sabendo que a densidade da água é 1000kg/m³ e do gelo é 900kg/m³, determine o empuxo sobre o gelo</a:t>
            </a:r>
            <a:r>
              <a:rPr lang="pt-BR" sz="4000" b="1" dirty="0" smtClean="0">
                <a:solidFill>
                  <a:schemeClr val="dk1"/>
                </a:solidFill>
              </a:rPr>
              <a:t>.</a:t>
            </a:r>
            <a:endParaRPr sz="4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573674" y="8083456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702313" y="35527098"/>
            <a:ext cx="15515497" cy="434727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O que foi observado: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A primeira força a agir sobre o objeto é o peso, mostrando que o empuxo, pois o empuxo é correspondente ao peso do fluído deslocado.</a:t>
            </a:r>
          </a:p>
          <a:p>
            <a:pPr indent="-177800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Analisando</a:t>
            </a:r>
            <a:r>
              <a:rPr lang="pt-BR" sz="4000" i="0" u="none" strike="noStrike" cap="none" dirty="0" smtClean="0">
                <a:solidFill>
                  <a:schemeClr val="dk1"/>
                </a:solidFill>
                <a:sym typeface="Arial"/>
              </a:rPr>
              <a:t> a densidade do gelo, ela corresponde a 90% da densidade da água, então a do gelo que ficou emersa corresponde a 10% de seu </a:t>
            </a:r>
            <a:r>
              <a:rPr lang="pt-BR" sz="4000" dirty="0" smtClean="0">
                <a:solidFill>
                  <a:schemeClr val="dk1"/>
                </a:solidFill>
              </a:rPr>
              <a:t>volume.</a:t>
            </a:r>
            <a:endParaRPr lang="pt-BR" sz="4000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  <a:endParaRPr lang="pt-BR" sz="40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689929" y="24998317"/>
            <a:ext cx="12764813" cy="20091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>
                <a:solidFill>
                  <a:schemeClr val="dk1"/>
                </a:solidFill>
              </a:rPr>
              <a:t>C</a:t>
            </a:r>
            <a:r>
              <a:rPr lang="pt-BR" sz="4000" b="1" dirty="0" smtClean="0">
                <a:solidFill>
                  <a:schemeClr val="dk1"/>
                </a:solidFill>
              </a:rPr>
              <a:t>onceitos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i="0" u="none" strike="noStrike" cap="none" dirty="0" smtClean="0">
                <a:solidFill>
                  <a:schemeClr val="dk1"/>
                </a:solidFill>
                <a:sym typeface="Arial"/>
              </a:rPr>
              <a:t>Teorema de Arquimedes – Empuxo, Densidade, Gravidade e Volume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258519"/>
            <a:ext cx="9986320" cy="10700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Hidrostática</a:t>
            </a:r>
            <a:endParaRPr lang="pt-BR" sz="40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7853537" y="28265485"/>
            <a:ext cx="13927608" cy="36078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Registros / Dados:</a:t>
            </a:r>
            <a:endParaRPr lang="pt-BR" sz="40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i="0" u="none" strike="noStrike" cap="none" dirty="0" smtClean="0">
                <a:solidFill>
                  <a:schemeClr val="dk1"/>
                </a:solidFill>
                <a:sym typeface="Arial"/>
              </a:rPr>
              <a:t>E=empuxo - E= 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28224n</a:t>
            </a:r>
            <a:endParaRPr lang="pt-BR" sz="400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d=Densidade do fluído – d= 1000 kg/m³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</a:rPr>
              <a:t>v</a:t>
            </a:r>
            <a:r>
              <a:rPr lang="pt-BR" sz="4000" i="0" u="none" strike="noStrike" cap="none" dirty="0" smtClean="0">
                <a:solidFill>
                  <a:schemeClr val="dk1"/>
                </a:solidFill>
                <a:sym typeface="Arial"/>
              </a:rPr>
              <a:t>=Volume deslocado –  900= 0,26/m³ = 2,88m³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g=Aceleração gravitacional – 9,8m/s²</a:t>
            </a:r>
            <a:endParaRPr lang="pt-BR" sz="4000" i="0" u="none" strike="noStrike" cap="none" dirty="0" smtClean="0">
              <a:solidFill>
                <a:schemeClr val="dk1"/>
              </a:solidFill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843172" y="22664057"/>
            <a:ext cx="12932228" cy="522514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4000" b="1" i="0" u="none" strike="noStrike" cap="none" dirty="0" smtClean="0">
                <a:solidFill>
                  <a:schemeClr val="dk1"/>
                </a:solidFill>
                <a:latin typeface="+mj-lt"/>
                <a:sym typeface="Arial"/>
              </a:rPr>
              <a:t>Transformações (tabela,/conta/gráfico):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</a:rPr>
              <a:t>900=</a:t>
            </a:r>
            <a:r>
              <a:rPr lang="pt-BR" sz="4000" u="sng" dirty="0" smtClean="0">
                <a:solidFill>
                  <a:schemeClr val="dk1"/>
                </a:solidFill>
                <a:latin typeface="+mj-lt"/>
                <a:ea typeface="Cambria"/>
              </a:rPr>
              <a:t>0,26</a:t>
            </a: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</a:rPr>
              <a:t> 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  <a:latin typeface="+mj-lt"/>
                <a:ea typeface="Cambria"/>
              </a:rPr>
              <a:t> </a:t>
            </a: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</a:rPr>
              <a:t>         m³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  <a:latin typeface="+mj-lt"/>
                <a:ea typeface="Cambria"/>
              </a:rPr>
              <a:t> </a:t>
            </a: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</a:rPr>
              <a:t>m³= 2,88</a:t>
            </a:r>
          </a:p>
          <a:p>
            <a:pPr lvl="0">
              <a:buSzPct val="25000"/>
            </a:pPr>
            <a:endParaRPr lang="pt-BR" sz="4000" dirty="0" smtClean="0">
              <a:solidFill>
                <a:schemeClr val="dk1"/>
              </a:solidFill>
              <a:latin typeface="+mj-lt"/>
              <a:ea typeface="Cambria"/>
            </a:endParaRP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</a:rPr>
              <a:t>E= 1000.2,88.9,8</a:t>
            </a:r>
          </a:p>
          <a:p>
            <a:pPr lvl="0">
              <a:buSzPct val="25000"/>
            </a:pPr>
            <a:r>
              <a:rPr lang="pt-BR" sz="4000" i="0" u="none" strike="noStrike" cap="none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E=1000.28,224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E=28224N</a:t>
            </a:r>
          </a:p>
          <a:p>
            <a:pPr lvl="0">
              <a:buSzPct val="25000"/>
            </a:pPr>
            <a:endParaRPr sz="66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606657" y="14761030"/>
            <a:ext cx="11089552" cy="661287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 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  <a:latin typeface="Cambria"/>
                <a:ea typeface="Tahoma"/>
                <a:cs typeface="Tahoma"/>
                <a:sym typeface="Cambria"/>
              </a:rPr>
              <a:t> </a:t>
            </a:r>
            <a:r>
              <a:rPr lang="pt-BR" sz="4000" dirty="0" smtClean="0">
                <a:solidFill>
                  <a:schemeClr val="dk1"/>
                </a:solidFill>
                <a:latin typeface="Cambria"/>
                <a:ea typeface="Tahoma"/>
                <a:cs typeface="Tahoma"/>
                <a:sym typeface="Cambria"/>
              </a:rPr>
              <a:t>Primeiro obtemos a massa do pedaço de gelo com ajuda de uma balança de precisão, em seguida procuramos a  densidade do água e do gelo e aceleração gravitacional na internet. Com os valores obtidos fizemos algumas conversões e jogamos na formula.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Tahoma"/>
                <a:cs typeface="Tahoma"/>
                <a:sym typeface="Cambria"/>
              </a:rPr>
              <a:t> Obtemos a força de empuxo de 28224N sobre o pedaço de gelo, usando a densidade em kg/m³, volume em m³ e aceleração em m/s²</a:t>
            </a:r>
            <a:endParaRPr lang="pt-BR" sz="4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62890" y="32538682"/>
            <a:ext cx="31277824" cy="1947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40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/>
              <a:t>Pegamos um pedaço de gelo e o colocamos em um tanque cheio de água, em seguida ele afundou a ponto de ficar totalmente submerso e segundo depois tornou a boiar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930220" y="2279450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301560" y="5542815"/>
            <a:ext cx="5712401" cy="12172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E.E.E.M.F.: </a:t>
            </a:r>
            <a:r>
              <a:rPr lang="en-US" sz="3600" b="1" dirty="0" err="1" smtClean="0">
                <a:solidFill>
                  <a:schemeClr val="dk1"/>
                </a:solidFill>
              </a:rPr>
              <a:t>Professora</a:t>
            </a:r>
            <a:r>
              <a:rPr lang="en-US" sz="3600" b="1" dirty="0" smtClean="0">
                <a:solidFill>
                  <a:schemeClr val="dk1"/>
                </a:solidFill>
              </a:rPr>
              <a:t> Filomena </a:t>
            </a:r>
            <a:r>
              <a:rPr lang="en-US" sz="3600" b="1" dirty="0" err="1" smtClean="0">
                <a:solidFill>
                  <a:schemeClr val="dk1"/>
                </a:solidFill>
              </a:rPr>
              <a:t>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36273" y="4921271"/>
            <a:ext cx="20170094" cy="2230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Turma 2°M02: Fernando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Candido e Roque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oreira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3798993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490659" y="27649347"/>
            <a:ext cx="13346288" cy="203599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Conseguir calcular a força de empuxo de um pedaço de gelo na água</a:t>
            </a:r>
            <a:endParaRPr lang="pt-BR" sz="40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493988" y="12172211"/>
            <a:ext cx="10294204" cy="26541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</a:t>
            </a:r>
          </a:p>
          <a:p>
            <a:pPr marL="254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Densidade do fluído</a:t>
            </a:r>
          </a:p>
          <a:p>
            <a:pPr marL="254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40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Volume deslocado</a:t>
            </a:r>
          </a:p>
          <a:p>
            <a:pPr marL="254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Gravidade</a:t>
            </a:r>
          </a:p>
          <a:p>
            <a:pPr marL="254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0"/>
          <p:cNvSpPr txBox="1"/>
          <p:nvPr/>
        </p:nvSpPr>
        <p:spPr>
          <a:xfrm>
            <a:off x="475792" y="35316679"/>
            <a:ext cx="15692896" cy="75294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1391368" y="10287001"/>
            <a:ext cx="10220746" cy="36575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i="0" u="none" strike="noStrike" cap="none" dirty="0" smtClean="0">
                <a:solidFill>
                  <a:schemeClr val="dk1"/>
                </a:solidFill>
                <a:sym typeface="Arial"/>
              </a:rPr>
              <a:t>O resultado ocorreu conforme minhas expectativas </a:t>
            </a:r>
            <a:endParaRPr lang="pt-BR" sz="40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5792" y="15240137"/>
            <a:ext cx="11485414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j-lt"/>
              </a:rPr>
              <a:t>Densidade</a:t>
            </a:r>
            <a:r>
              <a:rPr lang="pt-BR" sz="4000" dirty="0">
                <a:latin typeface="+mj-lt"/>
              </a:rPr>
              <a:t> é a relação existente entre a massa e o volume de um material, a uma dada pressão e temperatura. No SI (Sistema Internacional de Unidades), a unidade de densidade é o quilograma por metro cúbico (kg/m</a:t>
            </a:r>
            <a:r>
              <a:rPr lang="pt-BR" sz="4000" baseline="30000" dirty="0">
                <a:latin typeface="+mj-lt"/>
              </a:rPr>
              <a:t>3</a:t>
            </a:r>
            <a:r>
              <a:rPr lang="pt-BR" sz="4000" dirty="0">
                <a:latin typeface="+mj-lt"/>
              </a:rPr>
              <a:t>). No entanto, os mais utilizados são g/cm</a:t>
            </a:r>
            <a:r>
              <a:rPr lang="pt-BR" sz="4000" baseline="30000" dirty="0">
                <a:latin typeface="+mj-lt"/>
              </a:rPr>
              <a:t>3</a:t>
            </a:r>
            <a:r>
              <a:rPr lang="pt-BR" sz="4000" dirty="0">
                <a:latin typeface="+mj-lt"/>
              </a:rPr>
              <a:t> e o </a:t>
            </a:r>
            <a:r>
              <a:rPr lang="pt-BR" sz="4000" dirty="0" smtClean="0">
                <a:latin typeface="+mj-lt"/>
              </a:rPr>
              <a:t>g/ml, </a:t>
            </a:r>
            <a:r>
              <a:rPr lang="pt-BR" sz="4000" dirty="0">
                <a:latin typeface="+mj-lt"/>
              </a:rPr>
              <a:t>lembrando que 1 </a:t>
            </a:r>
            <a:r>
              <a:rPr lang="pt-BR" sz="4000" dirty="0" smtClean="0">
                <a:latin typeface="+mj-lt"/>
              </a:rPr>
              <a:t>cm</a:t>
            </a:r>
            <a:r>
              <a:rPr lang="pt-BR" sz="4000" baseline="30000" dirty="0" smtClean="0">
                <a:latin typeface="+mj-lt"/>
              </a:rPr>
              <a:t>3 </a:t>
            </a:r>
            <a:r>
              <a:rPr lang="pt-BR" sz="4000" dirty="0" smtClean="0">
                <a:latin typeface="+mj-lt"/>
              </a:rPr>
              <a:t>equivale </a:t>
            </a:r>
            <a:r>
              <a:rPr lang="pt-BR" sz="4000" dirty="0">
                <a:latin typeface="+mj-lt"/>
              </a:rPr>
              <a:t>a 1 </a:t>
            </a:r>
            <a:r>
              <a:rPr lang="pt-BR" sz="4000" dirty="0" smtClean="0">
                <a:latin typeface="+mj-lt"/>
              </a:rPr>
              <a:t>ml.</a:t>
            </a:r>
          </a:p>
          <a:p>
            <a:endParaRPr lang="pt-BR" sz="4000" b="1" dirty="0" smtClean="0">
              <a:latin typeface="+mj-lt"/>
            </a:endParaRPr>
          </a:p>
          <a:p>
            <a:r>
              <a:rPr lang="pt-BR" sz="4000" b="1" dirty="0" smtClean="0">
                <a:latin typeface="+mj-lt"/>
              </a:rPr>
              <a:t>Volume</a:t>
            </a:r>
            <a:r>
              <a:rPr lang="pt-BR" sz="4000" dirty="0" smtClean="0">
                <a:latin typeface="+mj-lt"/>
              </a:rPr>
              <a:t> é </a:t>
            </a:r>
            <a:r>
              <a:rPr lang="pt-BR" sz="4000" dirty="0">
                <a:latin typeface="+mj-lt"/>
              </a:rPr>
              <a:t>a quantidade de espaço ocupada por esse corpo</a:t>
            </a:r>
            <a:r>
              <a:rPr lang="pt-BR" sz="4000" dirty="0" smtClean="0">
                <a:latin typeface="+mj-lt"/>
              </a:rPr>
              <a:t>.</a:t>
            </a:r>
          </a:p>
          <a:p>
            <a:endParaRPr lang="pt-BR" sz="4000" b="1" dirty="0" smtClean="0">
              <a:latin typeface="+mj-lt"/>
            </a:endParaRPr>
          </a:p>
          <a:p>
            <a:r>
              <a:rPr lang="pt-BR" sz="4000" b="1" dirty="0" smtClean="0">
                <a:latin typeface="+mj-lt"/>
              </a:rPr>
              <a:t>Aceleração</a:t>
            </a:r>
            <a:r>
              <a:rPr lang="pt-BR" sz="4000" b="1" dirty="0">
                <a:latin typeface="+mj-lt"/>
              </a:rPr>
              <a:t> da gravidade</a:t>
            </a:r>
            <a:r>
              <a:rPr lang="pt-BR" sz="4000" dirty="0">
                <a:latin typeface="+mj-lt"/>
              </a:rPr>
              <a:t> é a intensidade do campo gravitacional em um determinado ponto. Geralmente, o ponto é perto da superfície de um corpo massivo.</a:t>
            </a:r>
            <a:endParaRPr lang="pt-BR" sz="4000" dirty="0" smtClean="0">
              <a:latin typeface="+mj-lt"/>
            </a:endParaRPr>
          </a:p>
          <a:p>
            <a:endParaRPr lang="pt-BR" sz="3200" dirty="0" smtClean="0">
              <a:latin typeface="+mj-lt"/>
            </a:endParaRPr>
          </a:p>
          <a:p>
            <a:endParaRPr lang="pt-BR" sz="32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5" y="35869418"/>
            <a:ext cx="5595635" cy="66853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90" y="35460781"/>
            <a:ext cx="7366834" cy="36863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1" y="39397243"/>
            <a:ext cx="7429803" cy="3187671"/>
          </a:xfrm>
          <a:prstGeom prst="rect">
            <a:avLst/>
          </a:prstGeom>
        </p:spPr>
      </p:pic>
      <p:pic>
        <p:nvPicPr>
          <p:cNvPr id="5" name="Diagrama 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775545" y="19051807"/>
            <a:ext cx="2895599" cy="289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400</Words>
  <Application>Microsoft Office PowerPoint</Application>
  <PresentationFormat>Personalizar</PresentationFormat>
  <Paragraphs>61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Tahoma</vt:lpstr>
      <vt:lpstr>Calibri</vt:lpstr>
      <vt:lpstr>Times New Roman</vt:lpstr>
      <vt:lpstr>Cambria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70</cp:revision>
  <dcterms:modified xsi:type="dcterms:W3CDTF">2018-09-10T17:40:45Z</dcterms:modified>
</cp:coreProperties>
</file>