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5" autoAdjust="0"/>
  </p:normalViewPr>
  <p:slideViewPr>
    <p:cSldViewPr snapToGrid="0">
      <p:cViewPr>
        <p:scale>
          <a:sx n="20" d="100"/>
          <a:sy n="20" d="100"/>
        </p:scale>
        <p:origin x="620" y="-2152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microsoft.com/office/2007/relationships/media" Target="../media/media7.wma"/><Relationship Id="rId18" Type="http://schemas.openxmlformats.org/officeDocument/2006/relationships/notesSlide" Target="../notesSlides/notesSlide1.xml"/><Relationship Id="rId3" Type="http://schemas.microsoft.com/office/2007/relationships/media" Target="../media/media2.wma"/><Relationship Id="rId21" Type="http://schemas.openxmlformats.org/officeDocument/2006/relationships/image" Target="../media/image2.png"/><Relationship Id="rId7" Type="http://schemas.microsoft.com/office/2007/relationships/media" Target="../media/media4.wma"/><Relationship Id="rId12" Type="http://schemas.openxmlformats.org/officeDocument/2006/relationships/audio" Target="../media/media6.wma"/><Relationship Id="rId17" Type="http://schemas.openxmlformats.org/officeDocument/2006/relationships/slideLayout" Target="../slideLayouts/slideLayout1.xml"/><Relationship Id="rId25" Type="http://schemas.openxmlformats.org/officeDocument/2006/relationships/image" Target="../media/image6.png"/><Relationship Id="rId2" Type="http://schemas.openxmlformats.org/officeDocument/2006/relationships/audio" Target="../media/media1.wma"/><Relationship Id="rId16" Type="http://schemas.openxmlformats.org/officeDocument/2006/relationships/audio" Target="../media/media8.wma"/><Relationship Id="rId20" Type="http://schemas.openxmlformats.org/officeDocument/2006/relationships/image" Target="../media/image1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microsoft.com/office/2007/relationships/media" Target="../media/media6.wma"/><Relationship Id="rId24" Type="http://schemas.openxmlformats.org/officeDocument/2006/relationships/image" Target="../media/image5.jpeg"/><Relationship Id="rId5" Type="http://schemas.microsoft.com/office/2007/relationships/media" Target="../media/media3.wma"/><Relationship Id="rId15" Type="http://schemas.microsoft.com/office/2007/relationships/media" Target="../media/media8.wma"/><Relationship Id="rId23" Type="http://schemas.openxmlformats.org/officeDocument/2006/relationships/image" Target="../media/image4.jpeg"/><Relationship Id="rId10" Type="http://schemas.openxmlformats.org/officeDocument/2006/relationships/audio" Target="../media/media5.wma"/><Relationship Id="rId19" Type="http://schemas.openxmlformats.org/officeDocument/2006/relationships/hyperlink" Target="http://www.janelanaweb.com/dinheiro/imagens_main/dinheiro.gif" TargetMode="External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audio" Target="../media/media7.wma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817903" y="632243"/>
            <a:ext cx="28553240" cy="2208927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19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347297" y="3449759"/>
            <a:ext cx="17753674" cy="1448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</a:t>
            </a:r>
            <a:r>
              <a:rPr lang="pt-BR" sz="6000" b="1" i="0" u="none" strike="noStrike" cap="none" dirty="0" err="1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Stevin</a:t>
            </a: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– Vasos comunicantes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848144" y="8727847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6" y="8835244"/>
            <a:ext cx="7983265" cy="41949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5400" b="1" dirty="0" smtClean="0">
                <a:solidFill>
                  <a:schemeClr val="dk1"/>
                </a:solidFill>
              </a:rPr>
              <a:t>básica: </a:t>
            </a:r>
          </a:p>
          <a:p>
            <a:pPr algn="just">
              <a:buSzPct val="25000"/>
            </a:pPr>
            <a:r>
              <a:rPr lang="pt-BR" sz="5400" dirty="0" smtClean="0">
                <a:solidFill>
                  <a:schemeClr val="dk1"/>
                </a:solidFill>
              </a:rPr>
              <a:t>Como determinar a densidade de líquidos utilizando vasos comunicantes?</a:t>
            </a:r>
            <a:endParaRPr lang="pt-BR" sz="5400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1931714" y="963239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2593960" y="9259114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883791" y="39794688"/>
            <a:ext cx="15515497" cy="34059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dirty="0" smtClean="0">
                <a:solidFill>
                  <a:schemeClr val="dk1"/>
                </a:solidFill>
              </a:rPr>
              <a:t>Foi observado que  água e o óleo não se misturaram.</a:t>
            </a:r>
            <a:endParaRPr lang="pt-BR" sz="54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87830" y="20861326"/>
            <a:ext cx="11664690" cy="59332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dirty="0" smtClean="0">
                <a:solidFill>
                  <a:schemeClr val="dk1"/>
                </a:solidFill>
              </a:rPr>
              <a:t>Conceitos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400" b="1" dirty="0" smtClean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</a:t>
            </a:r>
            <a:r>
              <a:rPr lang="pt-BR" sz="48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lang="pt-BR" sz="48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543121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b="1" dirty="0" smtClean="0">
                <a:solidFill>
                  <a:schemeClr val="dk1"/>
                </a:solidFill>
              </a:rPr>
              <a:t>Registros / Dados: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dirty="0" smtClean="0">
                <a:solidFill>
                  <a:schemeClr val="dk1"/>
                </a:solidFill>
              </a:rPr>
              <a:t>Livro de física, pesquisa na internet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5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9653956" y="19933921"/>
            <a:ext cx="12111880" cy="1086176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(tabela/conta/gráfico): </a:t>
            </a:r>
          </a:p>
          <a:p>
            <a:pPr lvl="0">
              <a:buSzPct val="25000"/>
            </a:pPr>
            <a:endParaRPr lang="pt-BR" sz="2800" b="1" dirty="0" smtClean="0">
              <a:solidFill>
                <a:schemeClr val="dk1"/>
              </a:solidFill>
              <a:ea typeface="Cambria"/>
            </a:endParaRPr>
          </a:p>
          <a:p>
            <a:pPr lvl="0">
              <a:buSzPct val="25000"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6000" b="1" i="0" strike="noStrike" cap="none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4770" y="16602891"/>
            <a:ext cx="11420436" cy="276279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 </a:t>
            </a:r>
          </a:p>
          <a:p>
            <a:pPr lvl="0" algn="just">
              <a:buSzPct val="25000"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Concluímos que os líquidos não se misturaram por terem densidade diferentes, sendo assim, a água é mais densa do que óleo. </a:t>
            </a:r>
            <a:endParaRPr lang="pt-BR" sz="4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926434" y="36941760"/>
            <a:ext cx="31472854" cy="25237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54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5400" dirty="0" smtClean="0"/>
              <a:t>Tubo em U para determinar a densidade de sua substâncias. Será usado mangueira, água, óleo, prego, martelo, suporte para mangueira. </a:t>
            </a:r>
            <a:endParaRPr lang="pt-BR" sz="36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 smtClean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5548770" y="3048000"/>
            <a:ext cx="4724401" cy="423454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905577" y="4595758"/>
            <a:ext cx="5043070" cy="217933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543448" y="4915551"/>
            <a:ext cx="18210666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Alunas (2°M01):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Isabelly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Azevedo, Eyshila Dias e Vitória Alves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Lucas Xavier</a:t>
            </a:r>
            <a:endParaRPr lang="pt-BR" sz="4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</a:t>
            </a:r>
            <a:r>
              <a:rPr lang="pt-BR" sz="36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2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endParaRPr lang="pt-BR" sz="54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484443" y="15263308"/>
            <a:ext cx="11288190" cy="464233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0" y="39794688"/>
            <a:ext cx="16205264" cy="34059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b="1" dirty="0" smtClean="0">
                <a:solidFill>
                  <a:schemeClr val="dk1"/>
                </a:solidFill>
              </a:rPr>
              <a:t>O que foi feito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5400" dirty="0" smtClean="0">
                <a:solidFill>
                  <a:schemeClr val="dk1"/>
                </a:solidFill>
              </a:rPr>
              <a:t>Com os materiais em mãos montamos nosso experimento colocando água e óleo na mangueira.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1387816" y="11215818"/>
            <a:ext cx="10355106" cy="50004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3600" b="1" dirty="0" smtClean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Sim. Sugerimos que quando for estudar HIDROSTÁTICA   utilizar vasos comunicantes e simuladores nas aulas de FÍSICA. </a:t>
            </a:r>
            <a:endParaRPr lang="pt-BR" sz="3600" i="0" u="none" strike="noStrike" cap="none" dirty="0" smtClean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51" name="Imagem 50" descr="20180424_190612-1-1.jpg"/>
          <p:cNvPicPr>
            <a:picLocks noChangeAspect="1"/>
          </p:cNvPicPr>
          <p:nvPr/>
        </p:nvPicPr>
        <p:blipFill>
          <a:blip r:embed="rId23"/>
          <a:srcRect r="5316"/>
          <a:stretch>
            <a:fillRect/>
          </a:stretch>
        </p:blipFill>
        <p:spPr>
          <a:xfrm>
            <a:off x="20535489" y="22010915"/>
            <a:ext cx="9345797" cy="8511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0" name="Imagem 59" descr="20180425_113918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263104" y="33147000"/>
            <a:ext cx="7747064" cy="3282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226817" y="11444111"/>
            <a:ext cx="2193357" cy="2193357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420175" y="15629617"/>
            <a:ext cx="3133871" cy="3133871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596498" y="22073911"/>
            <a:ext cx="2244419" cy="2244419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840917" y="30340699"/>
            <a:ext cx="1681324" cy="1681324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047153" y="40646923"/>
            <a:ext cx="2228030" cy="2228030"/>
          </a:xfrm>
          <a:prstGeom prst="rect">
            <a:avLst/>
          </a:prstGeom>
        </p:spPr>
      </p:pic>
      <p:pic>
        <p:nvPicPr>
          <p:cNvPr id="7" name="Som gravado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256907" y="14378964"/>
            <a:ext cx="2000798" cy="2000798"/>
          </a:xfrm>
          <a:prstGeom prst="rect">
            <a:avLst/>
          </a:prstGeom>
        </p:spPr>
      </p:pic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4117407" y="13415118"/>
            <a:ext cx="3140837" cy="3140837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356382" y="19948139"/>
            <a:ext cx="1839595" cy="183959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24530665" y="7076495"/>
            <a:ext cx="6522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pt-BR" sz="32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Professora Filomena Quitiba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5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8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5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228</Words>
  <Application>Microsoft Office PowerPoint</Application>
  <PresentationFormat>Personalizar</PresentationFormat>
  <Paragraphs>42</Paragraphs>
  <Slides>1</Slides>
  <Notes>1</Notes>
  <HiddenSlides>0</HiddenSlides>
  <MMClips>8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Times New Roman</vt:lpstr>
      <vt:lpstr>Cambria</vt:lpstr>
      <vt:lpstr>Arial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lucas xavier</cp:lastModifiedBy>
  <cp:revision>68</cp:revision>
  <dcterms:modified xsi:type="dcterms:W3CDTF">2018-09-10T15:19:03Z</dcterms:modified>
</cp:coreProperties>
</file>