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0300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A4FC6-3CA7-42F4-BA86-29CB71171969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16BD-41CA-46F2-B1FB-6BE896DCD1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94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16BD-41CA-46F2-B1FB-6BE896DCD1B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740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16BD-41CA-46F2-B1FB-6BE896DCD1B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31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16BD-41CA-46F2-B1FB-6BE896DCD1B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69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16BD-41CA-46F2-B1FB-6BE896DCD1B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31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928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09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52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882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298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130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255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147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82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24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56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1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32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52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32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43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18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58C02F-3878-4303-93B6-2178D28C1E94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2952C6-424C-4B31-962F-6DA2A8E33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484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3.wm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audio" Target="../media/media4.wma"/><Relationship Id="rId5" Type="http://schemas.microsoft.com/office/2007/relationships/media" Target="../media/media4.wma"/><Relationship Id="rId4" Type="http://schemas.openxmlformats.org/officeDocument/2006/relationships/audio" Target="../media/media3.wm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8.wma"/><Relationship Id="rId7" Type="http://schemas.openxmlformats.org/officeDocument/2006/relationships/image" Target="../media/image14.jpe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wma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0.wma"/><Relationship Id="rId7" Type="http://schemas.openxmlformats.org/officeDocument/2006/relationships/image" Target="../media/image4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wm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Ameaça aos recifes de corais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Por </a:t>
            </a:r>
            <a:r>
              <a:rPr lang="pt-BR" dirty="0" err="1" smtClean="0"/>
              <a:t>flávia</a:t>
            </a:r>
            <a:r>
              <a:rPr lang="pt-BR" dirty="0" smtClean="0"/>
              <a:t> Cristina silva de oliveira</a:t>
            </a:r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191" y="6120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-130632"/>
            <a:ext cx="10131425" cy="1456267"/>
          </a:xfrm>
        </p:spPr>
        <p:txBody>
          <a:bodyPr/>
          <a:lstStyle/>
          <a:p>
            <a:r>
              <a:rPr lang="pt-BR" dirty="0" smtClean="0"/>
              <a:t>Corais: o que são?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2229" y="1132114"/>
            <a:ext cx="11959771" cy="5725886"/>
          </a:xfrm>
        </p:spPr>
        <p:txBody>
          <a:bodyPr>
            <a:normAutofit/>
          </a:bodyPr>
          <a:lstStyle/>
          <a:p>
            <a:r>
              <a:rPr lang="pt-BR" dirty="0" smtClean="0"/>
              <a:t>Animais </a:t>
            </a:r>
            <a:r>
              <a:rPr lang="pt-BR" dirty="0" smtClean="0"/>
              <a:t>cnidários</a:t>
            </a:r>
          </a:p>
          <a:p>
            <a:r>
              <a:rPr lang="pt-BR" dirty="0"/>
              <a:t>P</a:t>
            </a:r>
            <a:r>
              <a:rPr lang="pt-BR" dirty="0" smtClean="0"/>
              <a:t>ólipo.</a:t>
            </a:r>
          </a:p>
          <a:p>
            <a:r>
              <a:rPr lang="pt-BR" dirty="0" smtClean="0"/>
              <a:t> </a:t>
            </a:r>
            <a:r>
              <a:rPr lang="pt-BR" dirty="0"/>
              <a:t>Um recife de corais é coberto por milhares de pólipos de </a:t>
            </a:r>
            <a:r>
              <a:rPr lang="pt-BR" dirty="0" smtClean="0"/>
              <a:t>coral</a:t>
            </a:r>
            <a:r>
              <a:rPr lang="pt-BR" dirty="0"/>
              <a:t>;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Se alimentam de pequenos seres vivos;</a:t>
            </a:r>
          </a:p>
          <a:p>
            <a:r>
              <a:rPr lang="pt-BR" dirty="0" smtClean="0"/>
              <a:t>Reprodução: sexuada e assexuada;</a:t>
            </a:r>
          </a:p>
          <a:p>
            <a:endParaRPr lang="pt-BR" dirty="0" smtClean="0"/>
          </a:p>
          <a:p>
            <a:r>
              <a:rPr lang="pt-BR" dirty="0" smtClean="0"/>
              <a:t>Tipos </a:t>
            </a:r>
            <a:r>
              <a:rPr lang="pt-BR" dirty="0"/>
              <a:t>básicos de recifes de corais:</a:t>
            </a:r>
          </a:p>
          <a:p>
            <a:r>
              <a:rPr lang="pt-BR" dirty="0" smtClean="0"/>
              <a:t>Ocorrência</a:t>
            </a:r>
          </a:p>
          <a:p>
            <a:r>
              <a:rPr lang="pt-BR" dirty="0"/>
              <a:t> Grande Barreira de Coral, na costa de </a:t>
            </a:r>
            <a:r>
              <a:rPr lang="pt-BR" dirty="0" err="1"/>
              <a:t>Queensland</a:t>
            </a:r>
            <a:r>
              <a:rPr lang="pt-BR" dirty="0"/>
              <a:t>, </a:t>
            </a:r>
            <a:r>
              <a:rPr lang="pt-BR" dirty="0" smtClean="0"/>
              <a:t>Austrália.</a:t>
            </a:r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07626" y="2588381"/>
            <a:ext cx="609600" cy="609600"/>
          </a:xfrm>
          <a:prstGeom prst="rect">
            <a:avLst/>
          </a:prstGeom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07626" y="4155927"/>
            <a:ext cx="609600" cy="609600"/>
          </a:xfrm>
          <a:prstGeom prst="rect">
            <a:avLst/>
          </a:prstGeo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07626" y="62577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Barreira de co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1" y="0"/>
            <a:ext cx="23812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08" y="-8752"/>
            <a:ext cx="5668691" cy="373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Cor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698"/>
            <a:ext cx="4368800" cy="40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m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37" y="3371851"/>
            <a:ext cx="6550023" cy="35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Cor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0604"/>
            <a:ext cx="5633898" cy="350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11689" y="36045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5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8" name="Picture 4" descr="Resultado de imagem para recifes de cora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84247" cy="444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recifes de cora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99" y="0"/>
            <a:ext cx="4453001" cy="29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recifes de cora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3578"/>
            <a:ext cx="6834528" cy="384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recifes de cora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56" y="2939307"/>
            <a:ext cx="6630444" cy="39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15783" y="313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 FATORES PODEM PREJUDICAR A VIDA DESSES ORGANISMOS?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</a:t>
            </a:r>
            <a:r>
              <a:rPr lang="pt-BR" dirty="0" smtClean="0"/>
              <a:t>oluição;</a:t>
            </a:r>
          </a:p>
          <a:p>
            <a:r>
              <a:rPr lang="pt-BR" dirty="0"/>
              <a:t>P</a:t>
            </a:r>
            <a:r>
              <a:rPr lang="pt-BR" dirty="0" smtClean="0"/>
              <a:t>esca predatória;</a:t>
            </a:r>
          </a:p>
          <a:p>
            <a:r>
              <a:rPr lang="pt-BR" dirty="0" smtClean="0"/>
              <a:t>Trafego marítimo de barcos;</a:t>
            </a:r>
          </a:p>
          <a:p>
            <a:r>
              <a:rPr lang="pt-BR" dirty="0" smtClean="0"/>
              <a:t>Utilização de produtos químicos na pesca;</a:t>
            </a:r>
          </a:p>
          <a:p>
            <a:r>
              <a:rPr lang="pt-BR" dirty="0" smtClean="0"/>
              <a:t>Branqueamento de corais;</a:t>
            </a:r>
          </a:p>
          <a:p>
            <a:r>
              <a:rPr lang="pt-BR" dirty="0" smtClean="0"/>
              <a:t>Acidificação </a:t>
            </a:r>
            <a:r>
              <a:rPr lang="pt-BR" dirty="0"/>
              <a:t>dos </a:t>
            </a:r>
            <a:r>
              <a:rPr lang="pt-BR" dirty="0" smtClean="0"/>
              <a:t>oceanos.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052" name="Picture 4" descr="Resultado de imagem para branqueamento dos cora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39" y="1689100"/>
            <a:ext cx="4510421" cy="276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branqueamento dos cora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87" y="3954462"/>
            <a:ext cx="4837339" cy="272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63" y="3001962"/>
            <a:ext cx="609600" cy="609600"/>
          </a:xfrm>
          <a:prstGeom prst="rect">
            <a:avLst/>
          </a:prstGeo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51691" y="4288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5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O PH DA ÁGUA DO OCEANO SE MANTÉM CONSTANTE? 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PH estimado: </a:t>
            </a:r>
            <a:r>
              <a:rPr lang="pt-BR" sz="2800" dirty="0"/>
              <a:t>8 </a:t>
            </a:r>
            <a:endParaRPr lang="pt-BR" sz="2800" dirty="0" smtClean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17226" y="1456267"/>
            <a:ext cx="609600" cy="609600"/>
          </a:xfrm>
          <a:prstGeom prst="rect">
            <a:avLst/>
          </a:prstGeo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17226" y="4334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818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4617" y="4382180"/>
            <a:ext cx="10131425" cy="364913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 </a:t>
            </a:r>
          </a:p>
        </p:txBody>
      </p:sp>
      <p:pic>
        <p:nvPicPr>
          <p:cNvPr id="3074" name="Picture 2" descr="https://www.biologiatotal.com.br/fmanager/biologiatotal/acidificacao_dos_oceanos_reacoes_quimicas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7" y="327251"/>
            <a:ext cx="11513910" cy="530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9817" y="5975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787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Times New Roman-fonte 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TM03457452[[fn=Celeste]]</Template>
  <TotalTime>1060</TotalTime>
  <Words>109</Words>
  <Application>Microsoft Office PowerPoint</Application>
  <PresentationFormat>Widescreen</PresentationFormat>
  <Paragraphs>27</Paragraphs>
  <Slides>7</Slides>
  <Notes>4</Notes>
  <HiddenSlides>0</HiddenSlides>
  <MMClips>11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Celestial</vt:lpstr>
      <vt:lpstr>Ameaça aos recifes de corais</vt:lpstr>
      <vt:lpstr>Corais: o que são?</vt:lpstr>
      <vt:lpstr>Apresentação do PowerPoint</vt:lpstr>
      <vt:lpstr>Apresentação do PowerPoint</vt:lpstr>
      <vt:lpstr>QUE FATORES PODEM PREJUDICAR A VIDA DESSES ORGANISMOS?</vt:lpstr>
      <vt:lpstr>COMO O PH DA ÁGUA DO OCEANO SE MANTÉM CONSTANTE? 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Ameaça aos recifes de corais</dc:title>
  <dc:creator>Usuário do Windows</dc:creator>
  <cp:lastModifiedBy>Windows User</cp:lastModifiedBy>
  <cp:revision>20</cp:revision>
  <dcterms:created xsi:type="dcterms:W3CDTF">2018-04-27T01:01:33Z</dcterms:created>
  <dcterms:modified xsi:type="dcterms:W3CDTF">2018-04-30T14:30:24Z</dcterms:modified>
</cp:coreProperties>
</file>