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3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hyperlink" Target="http://www.janelanaweb.com/dinheiro/imagens_main/dinheiro.gif" TargetMode="External"/><Relationship Id="rId21" Type="http://schemas.openxmlformats.org/officeDocument/2006/relationships/image" Target="../media/image16.jpeg"/><Relationship Id="rId7" Type="http://schemas.openxmlformats.org/officeDocument/2006/relationships/image" Target="../media/image4.png"/><Relationship Id="rId12" Type="http://schemas.openxmlformats.org/officeDocument/2006/relationships/hyperlink" Target="mailto:soyer.chirlei9@gmail.com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ailto:lucas.perobas@gmail.com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10" Type="http://schemas.openxmlformats.org/officeDocument/2006/relationships/image" Target="../media/image7.png"/><Relationship Id="rId19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II </a:t>
            </a: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Workshop Laércio Ferracioli – Oficina de iniciação ao Diagrama V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30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Março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792" y="2004457"/>
            <a:ext cx="4719943" cy="306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830" y="5471037"/>
            <a:ext cx="4655943" cy="149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80715" y="41146954"/>
            <a:ext cx="3983031" cy="179445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Tubo de Venturi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7020" y="41360399"/>
            <a:ext cx="2381250" cy="166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1066" y="41175444"/>
            <a:ext cx="4363624" cy="187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15028" y="7007229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872517" y="9846697"/>
            <a:ext cx="7920900" cy="15786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</a:t>
            </a:r>
            <a:r>
              <a:rPr lang="pt-BR" sz="3200" dirty="0" smtClean="0">
                <a:solidFill>
                  <a:schemeClr val="dk1"/>
                </a:solidFill>
              </a:rPr>
              <a:t>Como medir a velocidade de um fluido em uma tubulação utilizando experimento de baixo custo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267942" y="27685481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Pressão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fluido,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vazão 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289685" y="18971206"/>
            <a:ext cx="11664690" cy="14501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Princípio: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Conservação de energia 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Vazão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Hidrodinâmica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Aprender a física com experimento</a:t>
            </a:r>
            <a:endParaRPr lang="pt-BR" sz="2800" dirty="0">
              <a:solidFill>
                <a:schemeClr val="dk1"/>
              </a:solidFill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058043" y="36129652"/>
            <a:ext cx="13927608" cy="18393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Tubo de Venturi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foram utilizados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computador para fazer a arte do banner,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livros de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 para estudar hidrodinâmica, duas garrafas pet, tubo, cola, secador de cabelo, extensão, suporte para o tubo e reuniões na casa do Yan para construir o experimento e estudar a teoria contido no livro de física.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8522848" y="34697640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as reuniões entendemos a teoria que explica o tubo a ser construído, que possui bastante aplicações na indústria e aviação.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582148" y="31777800"/>
            <a:ext cx="13403503" cy="253233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Nosso projeto aborda o movimento de fluido que pode ser líquido ou gás dentro de uma tubulação. </a:t>
            </a:r>
            <a:r>
              <a:rPr lang="pt-BR" sz="3200" dirty="0"/>
              <a:t>A aplicação </a:t>
            </a:r>
            <a:r>
              <a:rPr lang="pt-BR" sz="3200" dirty="0" smtClean="0"/>
              <a:t>como medida </a:t>
            </a:r>
            <a:r>
              <a:rPr lang="pt-BR" sz="3200" dirty="0"/>
              <a:t>de velocidade de um fluido consiste em um tubo formado por duas seções </a:t>
            </a:r>
            <a:r>
              <a:rPr lang="pt-BR" sz="3200" dirty="0" smtClean="0"/>
              <a:t>de garrafas pet </a:t>
            </a:r>
            <a:r>
              <a:rPr lang="pt-BR" sz="3200" dirty="0"/>
              <a:t>unidas por um tubo estreito no qual o fluido se desloca </a:t>
            </a:r>
            <a:r>
              <a:rPr lang="pt-BR" sz="3200" dirty="0" smtClean="0"/>
              <a:t>em </a:t>
            </a:r>
            <a:r>
              <a:rPr lang="pt-BR" sz="3200" dirty="0"/>
              <a:t>maior velocidade. 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151324" y="24103446"/>
            <a:ext cx="11834327" cy="116546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ea typeface="Cambria"/>
              </a:rPr>
              <a:t>A</a:t>
            </a:r>
            <a:r>
              <a:rPr lang="pt-BR" sz="3200" dirty="0" smtClean="0"/>
              <a:t> </a:t>
            </a:r>
            <a:r>
              <a:rPr lang="pt-BR" sz="3200" dirty="0"/>
              <a:t>variação na energia cinética é medida pela diferença de pressão criada. 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1187437" y="15364869"/>
            <a:ext cx="10706717" cy="225294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/>
              <a:t>No medidor de Venturi o fluido é acelerado pela passagem através de um lado da garrafa pelo secador de cabelo (gerador do fluido). Mede-se (observa-se o desnível no tubo em U) a diferença de pressão entre a extremidade e o estreitamento (tubo mais fino). 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670963" y="12833736"/>
            <a:ext cx="10229476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Vimos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importância dos conceitos da física, envolvidos na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Tubo de Venturi.</a:t>
            </a:r>
            <a:endParaRPr lang="pt-BR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experimento na vida real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 smtClean="0">
                <a:solidFill>
                  <a:schemeClr val="dk1"/>
                </a:solidFill>
              </a:rPr>
              <a:t>na relação da prática com a teoria.</a:t>
            </a:r>
            <a:endParaRPr lang="pt-BR" sz="2800" dirty="0">
              <a:solidFill>
                <a:schemeClr val="dk1"/>
              </a:solidFill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190623" y="39310148"/>
            <a:ext cx="25163213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>
                <a:solidFill>
                  <a:srgbClr val="000000"/>
                </a:solidFill>
                <a:sym typeface="Arial"/>
              </a:rPr>
              <a:t>Evento:</a:t>
            </a:r>
            <a:r>
              <a:rPr lang="pt-BR" sz="36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r>
              <a:rPr lang="pt-BR" sz="3600" dirty="0" smtClean="0">
                <a:solidFill>
                  <a:schemeClr val="dk2"/>
                </a:solidFill>
                <a:sym typeface="Arial"/>
              </a:rPr>
              <a:t>Tubo de Venturi</a:t>
            </a:r>
            <a:endParaRPr lang="pt-BR" sz="3600" dirty="0">
              <a:solidFill>
                <a:schemeClr val="dk2"/>
              </a:solidFill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>
                <a:solidFill>
                  <a:schemeClr val="dk1"/>
                </a:solidFill>
                <a:sym typeface="Arial"/>
              </a:rPr>
              <a:t>Série: </a:t>
            </a:r>
            <a:r>
              <a:rPr lang="pt-BR" sz="3600" dirty="0">
                <a:solidFill>
                  <a:schemeClr val="dk1"/>
                </a:solidFill>
              </a:rPr>
              <a:t>1°</a:t>
            </a:r>
            <a:r>
              <a:rPr lang="pt-BR" sz="3600" dirty="0">
                <a:solidFill>
                  <a:schemeClr val="dk1"/>
                </a:solidFill>
                <a:sym typeface="Arial"/>
              </a:rPr>
              <a:t> ano | </a:t>
            </a:r>
            <a:r>
              <a:rPr lang="pt-BR" sz="3600" b="1" dirty="0">
                <a:solidFill>
                  <a:schemeClr val="dk1"/>
                </a:solidFill>
                <a:sym typeface="Arial"/>
              </a:rPr>
              <a:t>Turma</a:t>
            </a:r>
            <a:r>
              <a:rPr lang="pt-BR" sz="3600" dirty="0">
                <a:solidFill>
                  <a:schemeClr val="dk1"/>
                </a:solidFill>
                <a:sym typeface="Arial"/>
              </a:rPr>
              <a:t>: </a:t>
            </a:r>
            <a:r>
              <a:rPr lang="pt-BR" sz="3600" dirty="0">
                <a:solidFill>
                  <a:schemeClr val="dk1"/>
                </a:solidFill>
              </a:rPr>
              <a:t>N</a:t>
            </a:r>
            <a:r>
              <a:rPr lang="pt-BR" sz="3600" dirty="0" smtClean="0">
                <a:solidFill>
                  <a:schemeClr val="dk1"/>
                </a:solidFill>
              </a:rPr>
              <a:t>01</a:t>
            </a:r>
            <a:r>
              <a:rPr lang="pt-BR" sz="36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pt-BR" sz="3600" dirty="0">
                <a:solidFill>
                  <a:schemeClr val="dk1"/>
                </a:solidFill>
                <a:sym typeface="Arial"/>
              </a:rPr>
              <a:t>| </a:t>
            </a:r>
            <a:r>
              <a:rPr lang="pt-BR" sz="3600" b="1" dirty="0">
                <a:solidFill>
                  <a:schemeClr val="dk1"/>
                </a:solidFill>
                <a:sym typeface="Arial"/>
              </a:rPr>
              <a:t>Turno</a:t>
            </a:r>
            <a:r>
              <a:rPr lang="pt-BR" sz="3600" dirty="0">
                <a:solidFill>
                  <a:schemeClr val="dk1"/>
                </a:solidFill>
                <a:sym typeface="Arial"/>
              </a:rPr>
              <a:t>: </a:t>
            </a:r>
            <a:r>
              <a:rPr lang="pt-BR" sz="3600" dirty="0" smtClean="0">
                <a:solidFill>
                  <a:schemeClr val="dk1"/>
                </a:solidFill>
              </a:rPr>
              <a:t>noturno </a:t>
            </a:r>
            <a:r>
              <a:rPr lang="pt-BR" sz="3600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pt-BR" sz="3600" b="1" dirty="0" smtClean="0">
                <a:solidFill>
                  <a:schemeClr val="dk1"/>
                </a:solidFill>
              </a:rPr>
              <a:t>Hidrodinâmica</a:t>
            </a:r>
            <a:r>
              <a:rPr lang="pt-BR" sz="3600" b="1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sym typeface="Arial"/>
              </a:rPr>
              <a:t>velocidade </a:t>
            </a:r>
            <a:r>
              <a:rPr lang="pt-BR" sz="3600" dirty="0" smtClean="0">
                <a:solidFill>
                  <a:schemeClr val="dk1"/>
                </a:solidFill>
              </a:rPr>
              <a:t>de fluido</a:t>
            </a:r>
            <a:r>
              <a:rPr lang="pt-BR" sz="3200" dirty="0" smtClean="0">
                <a:solidFill>
                  <a:schemeClr val="dk1"/>
                </a:solidFill>
              </a:rPr>
              <a:t>.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371188" y="9893892"/>
            <a:ext cx="9522966" cy="2668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</a:rPr>
              <a:t>Que o experimento seja levado para todas as escolas para mostrar como se determina a velocidade de fluido nas tubulações como a da água que chega em nossas casas. Que no ano que vem possamos aprender mais sobre o diagrama V, pois fica mais de entender o passo a passo do trabalho em geral. 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59203" y="1203756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905577" y="4595758"/>
            <a:ext cx="5043070" cy="2179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XXXV Feira de </a:t>
            </a:r>
            <a:r>
              <a:rPr lang="en-US" sz="3600" b="1" dirty="0" err="1" smtClean="0">
                <a:solidFill>
                  <a:schemeClr val="dk1"/>
                </a:solidFill>
              </a:rPr>
              <a:t>Ciências</a:t>
            </a:r>
            <a:r>
              <a:rPr lang="en-US" sz="3600" b="1" dirty="0" smtClean="0">
                <a:solidFill>
                  <a:schemeClr val="dk1"/>
                </a:solidFill>
              </a:rPr>
              <a:t> da </a:t>
            </a:r>
            <a:r>
              <a:rPr lang="en-US" sz="3600" b="1" dirty="0">
                <a:solidFill>
                  <a:schemeClr val="dk1"/>
                </a:solidFill>
              </a:rPr>
              <a:t>E</a:t>
            </a:r>
            <a:r>
              <a:rPr lang="en-US" sz="3600" b="1" dirty="0" smtClean="0">
                <a:solidFill>
                  <a:schemeClr val="dk1"/>
                </a:solidFill>
              </a:rPr>
              <a:t>scola </a:t>
            </a:r>
            <a:r>
              <a:rPr lang="en-US" sz="3600" b="1" dirty="0" err="1" smtClean="0">
                <a:solidFill>
                  <a:schemeClr val="dk1"/>
                </a:solidFill>
              </a:rPr>
              <a:t>Professora</a:t>
            </a:r>
            <a:r>
              <a:rPr lang="en-US" sz="3600" b="1" dirty="0" smtClean="0">
                <a:solidFill>
                  <a:schemeClr val="dk1"/>
                </a:solidFill>
              </a:rPr>
              <a:t> Filomena </a:t>
            </a:r>
            <a:r>
              <a:rPr lang="en-US" sz="3600" b="1" dirty="0" err="1" smtClean="0">
                <a:solidFill>
                  <a:schemeClr val="dk1"/>
                </a:solidFill>
              </a:rPr>
              <a:t>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</a:rPr>
              <a:t>Isabela Pereira Batista, </a:t>
            </a:r>
            <a:r>
              <a:rPr lang="es-ES" sz="4400" dirty="0" err="1" smtClean="0">
                <a:solidFill>
                  <a:schemeClr val="dk1"/>
                </a:solidFill>
              </a:rPr>
              <a:t>Raiane</a:t>
            </a:r>
            <a:r>
              <a:rPr lang="es-ES" sz="4400" dirty="0" smtClean="0">
                <a:solidFill>
                  <a:schemeClr val="dk1"/>
                </a:solidFill>
              </a:rPr>
              <a:t> de </a:t>
            </a:r>
            <a:r>
              <a:rPr lang="es-ES" sz="4400" dirty="0">
                <a:solidFill>
                  <a:schemeClr val="dk1"/>
                </a:solidFill>
              </a:rPr>
              <a:t>S</a:t>
            </a:r>
            <a:r>
              <a:rPr lang="es-ES" sz="4400" dirty="0" smtClean="0">
                <a:solidFill>
                  <a:schemeClr val="dk1"/>
                </a:solidFill>
              </a:rPr>
              <a:t>ouza </a:t>
            </a:r>
            <a:r>
              <a:rPr lang="es-ES" sz="4400" dirty="0" err="1" smtClean="0">
                <a:solidFill>
                  <a:schemeClr val="dk1"/>
                </a:solidFill>
              </a:rPr>
              <a:t>Victor</a:t>
            </a:r>
            <a:r>
              <a:rPr lang="es-ES" sz="4400" dirty="0" smtClean="0">
                <a:solidFill>
                  <a:schemeClr val="dk1"/>
                </a:solidFill>
              </a:rPr>
              <a:t>, Samara Ferreira Petri, </a:t>
            </a:r>
            <a:r>
              <a:rPr lang="es-ES" sz="4400" dirty="0" err="1" smtClean="0">
                <a:solidFill>
                  <a:schemeClr val="dk1"/>
                </a:solidFill>
              </a:rPr>
              <a:t>Thayane</a:t>
            </a:r>
            <a:r>
              <a:rPr lang="es-ES" sz="4400" dirty="0" smtClean="0">
                <a:solidFill>
                  <a:schemeClr val="dk1"/>
                </a:solidFill>
              </a:rPr>
              <a:t> Teixeira </a:t>
            </a:r>
            <a:r>
              <a:rPr lang="es-ES" sz="4400" dirty="0">
                <a:solidFill>
                  <a:schemeClr val="dk1"/>
                </a:solidFill>
              </a:rPr>
              <a:t>A</a:t>
            </a:r>
            <a:r>
              <a:rPr lang="es-ES" sz="4400" dirty="0" smtClean="0">
                <a:solidFill>
                  <a:schemeClr val="dk1"/>
                </a:solidFill>
              </a:rPr>
              <a:t>raujo, </a:t>
            </a:r>
            <a:r>
              <a:rPr lang="es-ES" sz="4400" dirty="0" err="1" smtClean="0">
                <a:solidFill>
                  <a:schemeClr val="dk1"/>
                </a:solidFill>
              </a:rPr>
              <a:t>Victor</a:t>
            </a:r>
            <a:r>
              <a:rPr lang="es-ES" sz="4400" dirty="0" smtClean="0">
                <a:solidFill>
                  <a:schemeClr val="dk1"/>
                </a:solidFill>
              </a:rPr>
              <a:t> Nogueira de </a:t>
            </a:r>
            <a:r>
              <a:rPr lang="es-ES" sz="4400" dirty="0" err="1" smtClean="0">
                <a:solidFill>
                  <a:schemeClr val="dk1"/>
                </a:solidFill>
              </a:rPr>
              <a:t>Sa</a:t>
            </a:r>
            <a:r>
              <a:rPr lang="es-ES" sz="4400" dirty="0" smtClean="0">
                <a:solidFill>
                  <a:schemeClr val="dk1"/>
                </a:solidFill>
              </a:rPr>
              <a:t> Barreto, </a:t>
            </a:r>
            <a:r>
              <a:rPr lang="es-ES" sz="4400" dirty="0" err="1" smtClean="0">
                <a:solidFill>
                  <a:schemeClr val="dk1"/>
                </a:solidFill>
              </a:rPr>
              <a:t>Yan</a:t>
            </a:r>
            <a:r>
              <a:rPr lang="es-ES" sz="4400" dirty="0" smtClean="0">
                <a:solidFill>
                  <a:schemeClr val="dk1"/>
                </a:solidFill>
              </a:rPr>
              <a:t> Oliveira Lima Nepomuceno, </a:t>
            </a:r>
            <a:r>
              <a:rPr lang="es-ES" sz="4400" dirty="0" err="1" smtClean="0">
                <a:solidFill>
                  <a:schemeClr val="dk1"/>
                </a:solidFill>
              </a:rPr>
              <a:t>Walisson</a:t>
            </a:r>
            <a:r>
              <a:rPr lang="es-ES" sz="4400" dirty="0" smtClean="0">
                <a:solidFill>
                  <a:schemeClr val="dk1"/>
                </a:solidFill>
              </a:rPr>
              <a:t> Roger Oliveira de Aquino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Orientadores: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hirlei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 Fátima Rodrigues; Lucas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11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hlinkClick r:id="rId12"/>
              </a:rPr>
              <a:t>soyer.chirlei9@gmail.com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924772" y="41175443"/>
            <a:ext cx="3603980" cy="16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2868" y="41278574"/>
            <a:ext cx="4251113" cy="177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088273" y="41146954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697502" y="41567100"/>
            <a:ext cx="2663203" cy="129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7">
            <a:alphaModFix/>
          </a:blip>
          <a:srcRect l="47566" t="30425" r="46550" b="60655"/>
          <a:stretch/>
        </p:blipFill>
        <p:spPr>
          <a:xfrm>
            <a:off x="14826866" y="1564278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Picture 3" descr="C:\Users\Gamer\Desktop\Venturifixed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1617" y="30359883"/>
            <a:ext cx="14738448" cy="7848078"/>
          </a:xfrm>
          <a:prstGeom prst="rect">
            <a:avLst/>
          </a:prstGeom>
          <a:noFill/>
        </p:spPr>
      </p:pic>
      <p:pic>
        <p:nvPicPr>
          <p:cNvPr id="74" name="Picture 2" descr="C:\Users\Lorena\Pictures\images.jpg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285285" y="13100097"/>
            <a:ext cx="9144000" cy="5593255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67942" y="12433238"/>
            <a:ext cx="8674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Hidrodinâmica: é o fluídos em movimento</a:t>
            </a:r>
            <a:endParaRPr lang="pt-BR" sz="3600" dirty="0"/>
          </a:p>
        </p:txBody>
      </p:sp>
      <p:pic>
        <p:nvPicPr>
          <p:cNvPr id="75" name="Picture 2" descr="C:\Users\Lorena\Pictures\como-consertar-vazamentos-na-mangueira-de-jardim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7942" y="21439261"/>
            <a:ext cx="10979846" cy="601967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67942" y="20699208"/>
            <a:ext cx="659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/>
              <a:t>A </a:t>
            </a:r>
            <a:r>
              <a:rPr lang="pt-BR" sz="3600" dirty="0" smtClean="0"/>
              <a:t>agua que sai  da  mangueira 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475792" y="29695625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Modelo idealizado</a:t>
            </a:r>
            <a:endParaRPr lang="pt-BR" sz="3600" dirty="0"/>
          </a:p>
        </p:txBody>
      </p:sp>
      <p:pic>
        <p:nvPicPr>
          <p:cNvPr id="66" name="Espaço Reservado para Conteúdo 3" descr="casa.jpg"/>
          <p:cNvPicPr>
            <a:picLocks noGrp="1"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9582139" y="25811281"/>
            <a:ext cx="12312015" cy="582144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-1" r="-54" b="38151"/>
          <a:stretch/>
        </p:blipFill>
        <p:spPr>
          <a:xfrm>
            <a:off x="20636964" y="17981201"/>
            <a:ext cx="11257190" cy="557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482</Words>
  <Application>Microsoft Office PowerPoint</Application>
  <PresentationFormat>Personalizar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</cp:lastModifiedBy>
  <cp:revision>40</cp:revision>
  <dcterms:modified xsi:type="dcterms:W3CDTF">2018-04-10T20:26:38Z</dcterms:modified>
</cp:coreProperties>
</file>