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20" y="-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I Workshop Laércio </a:t>
            </a:r>
            <a:r>
              <a:rPr lang="pt-BR" sz="6600" b="1" i="0" u="none" strike="noStrike" cap="none" dirty="0" err="1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Ferracioli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– Oficina de iniciação ao Diagrama V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16 a 20 de Outubro de 2017</a:t>
            </a: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84" y="3839445"/>
            <a:ext cx="4919705" cy="250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355" y="6411174"/>
            <a:ext cx="4919623" cy="11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80715" y="41146954"/>
            <a:ext cx="3983031" cy="17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7020" y="41360399"/>
            <a:ext cx="2381250" cy="166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1066" y="41175444"/>
            <a:ext cx="4363624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14459" y="7567431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335172" y="10318696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200" b="1" dirty="0">
                <a:solidFill>
                  <a:schemeClr val="dk1"/>
                </a:solidFill>
              </a:rPr>
              <a:t>qual esboço gráfico representa a velocidade do automóvel em relação à distância percorrida até parar </a:t>
            </a:r>
            <a:r>
              <a:rPr lang="pt-BR" sz="3200" b="1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3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muu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muv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Velocidade média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Tempo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distância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49383" y="37201939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69072" y="35935843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4137131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ainda não atingimos o esperado, que é a boa preparação para o Enem. A lista de materiais foi suficiente para construirmos 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756175" y="13958111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1°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M04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6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r>
              <a:rPr lang="pt-BR" sz="3200" dirty="0">
                <a:solidFill>
                  <a:schemeClr val="dk1"/>
                </a:solidFill>
              </a:rPr>
              <a:t>4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nossa turma,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na  aprendizagem da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que nosso trabalho seja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divulgada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comunidade e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escolas.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também continuar com o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V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pt-BR" sz="2800" dirty="0" smtClean="0">
                <a:solidFill>
                  <a:schemeClr val="dk1"/>
                </a:solidFill>
              </a:rPr>
              <a:t>estudar </a:t>
            </a:r>
            <a:r>
              <a:rPr lang="pt-BR" sz="2800" dirty="0">
                <a:solidFill>
                  <a:schemeClr val="dk1"/>
                </a:solidFill>
              </a:rPr>
              <a:t>para o </a:t>
            </a:r>
            <a:r>
              <a:rPr lang="pt-BR" sz="2800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- VI </a:t>
            </a:r>
            <a:r>
              <a:rPr lang="en-US" sz="3600" b="1" dirty="0" err="1">
                <a:solidFill>
                  <a:schemeClr val="dk1"/>
                </a:solidFill>
              </a:rPr>
              <a:t>Mostra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en-US" sz="3600" b="1" dirty="0" err="1">
                <a:solidFill>
                  <a:schemeClr val="dk1"/>
                </a:solidFill>
              </a:rPr>
              <a:t>Científica</a:t>
            </a:r>
            <a:r>
              <a:rPr lang="en-US" sz="3600" b="1" dirty="0">
                <a:solidFill>
                  <a:schemeClr val="dk1"/>
                </a:solidFill>
              </a:rPr>
              <a:t> e Cultural da EEEFM Coronel Gomes de </a:t>
            </a:r>
            <a:r>
              <a:rPr lang="en-US" sz="3600" b="1" dirty="0" smtClean="0">
                <a:solidFill>
                  <a:schemeClr val="dk1"/>
                </a:solidFill>
              </a:rPr>
              <a:t>Oliveira</a:t>
            </a: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XXXIV </a:t>
            </a: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Feira de Ciências Filomena </a:t>
            </a:r>
            <a:r>
              <a:rPr lang="pt-BR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Quitiba</a:t>
            </a: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</a:rPr>
              <a:t>Ana Beatriz B. </a:t>
            </a:r>
            <a:r>
              <a:rPr lang="pt-BR" sz="4400" dirty="0" err="1" smtClean="0">
                <a:solidFill>
                  <a:schemeClr val="dk1"/>
                </a:solidFill>
              </a:rPr>
              <a:t>Boldrini</a:t>
            </a:r>
            <a:r>
              <a:rPr lang="pt-BR" sz="4400" dirty="0" smtClean="0">
                <a:solidFill>
                  <a:schemeClr val="dk1"/>
                </a:solidFill>
              </a:rPr>
              <a:t>, </a:t>
            </a:r>
            <a:r>
              <a:rPr lang="pt-BR" sz="4400" dirty="0">
                <a:solidFill>
                  <a:schemeClr val="dk1"/>
                </a:solidFill>
              </a:rPr>
              <a:t>Rebeca </a:t>
            </a:r>
            <a:r>
              <a:rPr lang="pt-BR" sz="4400" dirty="0" smtClean="0">
                <a:solidFill>
                  <a:schemeClr val="dk1"/>
                </a:solidFill>
              </a:rPr>
              <a:t>Barbosa, </a:t>
            </a:r>
            <a:r>
              <a:rPr lang="pt-BR" sz="4400" dirty="0">
                <a:solidFill>
                  <a:schemeClr val="dk1"/>
                </a:solidFill>
              </a:rPr>
              <a:t>Gisele </a:t>
            </a:r>
            <a:r>
              <a:rPr lang="pt-BR" sz="4400" dirty="0" smtClean="0">
                <a:solidFill>
                  <a:schemeClr val="dk1"/>
                </a:solidFill>
              </a:rPr>
              <a:t>Lima, </a:t>
            </a:r>
            <a:r>
              <a:rPr lang="pt-BR" sz="4400" dirty="0" err="1">
                <a:solidFill>
                  <a:schemeClr val="dk1"/>
                </a:solidFill>
              </a:rPr>
              <a:t>Kemilly</a:t>
            </a:r>
            <a:r>
              <a:rPr lang="pt-BR" sz="4400" dirty="0">
                <a:solidFill>
                  <a:schemeClr val="dk1"/>
                </a:solidFill>
              </a:rPr>
              <a:t> </a:t>
            </a:r>
            <a:r>
              <a:rPr lang="pt-BR" sz="4400" dirty="0" smtClean="0">
                <a:solidFill>
                  <a:schemeClr val="dk1"/>
                </a:solidFill>
              </a:rPr>
              <a:t>Pereira, </a:t>
            </a:r>
            <a:r>
              <a:rPr lang="pt-BR" sz="4400" dirty="0" err="1">
                <a:solidFill>
                  <a:schemeClr val="dk1"/>
                </a:solidFill>
              </a:rPr>
              <a:t>Lorrana</a:t>
            </a:r>
            <a:r>
              <a:rPr lang="pt-BR" sz="4400" dirty="0">
                <a:solidFill>
                  <a:schemeClr val="dk1"/>
                </a:solidFill>
              </a:rPr>
              <a:t> </a:t>
            </a:r>
            <a:r>
              <a:rPr lang="pt-BR" sz="4400" dirty="0" err="1" smtClean="0">
                <a:solidFill>
                  <a:schemeClr val="dk1"/>
                </a:solidFill>
              </a:rPr>
              <a:t>Bourguignon</a:t>
            </a:r>
            <a:r>
              <a:rPr lang="pt-BR" sz="4400" dirty="0" smtClean="0">
                <a:solidFill>
                  <a:schemeClr val="dk1"/>
                </a:solidFill>
              </a:rPr>
              <a:t>, </a:t>
            </a:r>
            <a:r>
              <a:rPr lang="pt-BR" sz="4400" dirty="0">
                <a:solidFill>
                  <a:schemeClr val="dk1"/>
                </a:solidFill>
              </a:rPr>
              <a:t>Beatriz </a:t>
            </a:r>
            <a:r>
              <a:rPr lang="pt-BR" sz="4400" dirty="0" err="1">
                <a:solidFill>
                  <a:schemeClr val="dk1"/>
                </a:solidFill>
              </a:rPr>
              <a:t>Scheidegger</a:t>
            </a:r>
            <a:r>
              <a:rPr lang="pt-BR" sz="440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Orietador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Lucas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868" y="41278574"/>
            <a:ext cx="4251113" cy="17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088273" y="41146954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697502" y="41360400"/>
            <a:ext cx="2663203" cy="15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5">
            <a:alphaModFix/>
          </a:blip>
          <a:srcRect l="47566" t="30425" r="46550" b="60655"/>
          <a:stretch/>
        </p:blipFill>
        <p:spPr>
          <a:xfrm>
            <a:off x="14826866" y="1564278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>
                <a:solidFill>
                  <a:srgbClr val="202020"/>
                </a:solidFill>
              </a:rPr>
              <a:t>2016-54</a:t>
            </a: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951226334"/>
              </p:ext>
            </p:extLst>
          </p:nvPr>
        </p:nvGraphicFramePr>
        <p:xfrm>
          <a:off x="587830" y="24558500"/>
          <a:ext cx="13702845" cy="3552382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71" name="Shape 71" descr="C:\Users\meu\AppData\Local\Temp\Screenshot_2017-07-24-15-58-40_3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193722" y="18022965"/>
            <a:ext cx="10791929" cy="551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C:\Users\meu\AppData\Local\Temp\IMG-20170725-WA0015_1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21748711" y="23695683"/>
            <a:ext cx="8504377" cy="1196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C:\Users\meu\AppData\Local\Temp\Screenshot_2017-07-24-15-58-40_1_1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87500" y="29125939"/>
            <a:ext cx="14591136" cy="942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82032" y="14968438"/>
            <a:ext cx="119563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Uniforme(MRU):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velocidade varia uniformemente em razão ao tempo.</a:t>
            </a:r>
            <a:r>
              <a:rPr lang="pt-BR" sz="2800" dirty="0"/>
              <a:t>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Movimento de um móvel em relação a um referencial ao longo de uma reta, na qual sua aceleração é sempre constante. A velocidade do móvel sofre variações iguais em intervalos de tempo iguais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acelerado (pé no acelerador): é quando a velocidade escalar cresce em valor absoluto. </a:t>
            </a:r>
          </a:p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retardado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(pé no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freio):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quando a velocidade escalar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decresce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em valor absoluto.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574</Words>
  <Application>Microsoft Office PowerPoint</Application>
  <PresentationFormat>Personalizar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Wingdings</vt:lpstr>
      <vt:lpstr>Arial</vt:lpstr>
      <vt:lpstr>Times New Roman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Mateus Xavier</cp:lastModifiedBy>
  <cp:revision>17</cp:revision>
  <dcterms:modified xsi:type="dcterms:W3CDTF">2017-11-09T22:37:22Z</dcterms:modified>
</cp:coreProperties>
</file>