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65" r:id="rId4"/>
    <p:sldId id="266" r:id="rId5"/>
    <p:sldId id="257" r:id="rId6"/>
    <p:sldId id="260" r:id="rId7"/>
    <p:sldId id="264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0"/>
  </p:normalViewPr>
  <p:slideViewPr>
    <p:cSldViewPr>
      <p:cViewPr>
        <p:scale>
          <a:sx n="76" d="100"/>
          <a:sy n="76" d="100"/>
        </p:scale>
        <p:origin x="-6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A5F-21AD-4AF9-8DB7-061077E43F63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E86-B443-4FEA-A2DF-ED85BD3C3C54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A5F-21AD-4AF9-8DB7-061077E43F63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E86-B443-4FEA-A2DF-ED85BD3C3C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A5F-21AD-4AF9-8DB7-061077E43F63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E86-B443-4FEA-A2DF-ED85BD3C3C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A5F-21AD-4AF9-8DB7-061077E43F63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E86-B443-4FEA-A2DF-ED85BD3C3C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A5F-21AD-4AF9-8DB7-061077E43F63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E86-B443-4FEA-A2DF-ED85BD3C3C54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A5F-21AD-4AF9-8DB7-061077E43F63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E86-B443-4FEA-A2DF-ED85BD3C3C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A5F-21AD-4AF9-8DB7-061077E43F63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E86-B443-4FEA-A2DF-ED85BD3C3C54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A5F-21AD-4AF9-8DB7-061077E43F63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E86-B443-4FEA-A2DF-ED85BD3C3C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A5F-21AD-4AF9-8DB7-061077E43F63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E86-B443-4FEA-A2DF-ED85BD3C3C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A5F-21AD-4AF9-8DB7-061077E43F63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E86-B443-4FEA-A2DF-ED85BD3C3C54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A5F-21AD-4AF9-8DB7-061077E43F63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E86-B443-4FEA-A2DF-ED85BD3C3C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42AA5F-21AD-4AF9-8DB7-061077E43F63}" type="datetimeFigureOut">
              <a:rPr lang="pt-BR" smtClean="0"/>
              <a:pPr/>
              <a:t>16/09/2017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F4C3E86-B443-4FEA-A2DF-ED85BD3C3C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slideLayout" Target="../slideLayouts/slideLayout1.xml" /><Relationship Id="rId1" Type="http://schemas.openxmlformats.org/officeDocument/2006/relationships/audio" Target="file:///C:/Users/Bianca%20Matos/Downloads/M.C.M%20002.m4a" TargetMode="Externa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slideLayout" Target="../slideLayouts/slideLayout4.xml" /><Relationship Id="rId1" Type="http://schemas.openxmlformats.org/officeDocument/2006/relationships/audio" Target="file:///C:/Users/Bianca%20Matos/Downloads/M.C.M%20003.m4a" TargetMode="Externa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 /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2" Type="http://schemas.openxmlformats.org/officeDocument/2006/relationships/slideLayout" Target="../slideLayouts/slideLayout4.xml" /><Relationship Id="rId1" Type="http://schemas.openxmlformats.org/officeDocument/2006/relationships/audio" Target="file:///C:/Users/Bianca%20Matos/Downloads/M.C.M%20004.m4a" TargetMode="Externa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slideLayout" Target="../slideLayouts/slideLayout2.xml" /><Relationship Id="rId1" Type="http://schemas.openxmlformats.org/officeDocument/2006/relationships/audio" Target="file:///C:/Users/Bianca%20Matos/Downloads/M.C.M%20005.m4a" TargetMode="External" /><Relationship Id="rId4" Type="http://schemas.openxmlformats.org/officeDocument/2006/relationships/image" Target="../media/image2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slideLayout" Target="../slideLayouts/slideLayout2.xml" /><Relationship Id="rId1" Type="http://schemas.openxmlformats.org/officeDocument/2006/relationships/audio" Target="file:///C:/Users/Bianca%20Matos/Downloads/M.C.M%20008.m4a" TargetMode="External" /><Relationship Id="rId4" Type="http://schemas.openxmlformats.org/officeDocument/2006/relationships/image" Target="../media/image2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slideLayout" Target="../slideLayouts/slideLayout2.xml" /><Relationship Id="rId1" Type="http://schemas.openxmlformats.org/officeDocument/2006/relationships/audio" Target="file:///C:/Users/Bianca%20Matos/Downloads/M.C.M%20007.m4a" TargetMode="Externa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slideLayout" Target="../slideLayouts/slideLayout2.xml" /><Relationship Id="rId1" Type="http://schemas.openxmlformats.org/officeDocument/2006/relationships/audio" Target="file:///C:/Users/Bianca%20Matos/Downloads/M.C.M%20009.m4a" TargetMode="External" /><Relationship Id="rId4" Type="http://schemas.openxmlformats.org/officeDocument/2006/relationships/image" Target="../media/image8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636496" cy="2088232"/>
          </a:xfrm>
        </p:spPr>
        <p:txBody>
          <a:bodyPr>
            <a:noAutofit/>
          </a:bodyPr>
          <a:lstStyle/>
          <a:p>
            <a:pPr algn="r"/>
            <a:r>
              <a:rPr lang="pt-BR" sz="6000" dirty="0">
                <a:ln w="1905"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CC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Estudando para o ENEM de forma invertida </a:t>
            </a:r>
            <a:br>
              <a:rPr lang="pt-BR" sz="6000" dirty="0">
                <a:ln w="1905"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CC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sz="6000" dirty="0">
                <a:ln w="1905"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CC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2ª Fase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4221088"/>
            <a:ext cx="6840760" cy="201622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t-BR" sz="1800" b="1" dirty="0">
                <a:latin typeface="Arial" pitchFamily="34" charset="0"/>
                <a:cs typeface="Arial" pitchFamily="34" charset="0"/>
              </a:rPr>
              <a:t>Nome: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Milena Cardoso de Matos 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Série: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2º ano | 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Turma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:V01 | 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Turno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: Vespertino</a:t>
            </a:r>
          </a:p>
          <a:p>
            <a:pPr algn="l">
              <a:lnSpc>
                <a:spcPct val="150000"/>
              </a:lnSpc>
            </a:pPr>
            <a:r>
              <a:rPr lang="pt-BR" sz="1800" b="1" dirty="0">
                <a:latin typeface="Arial" pitchFamily="34" charset="0"/>
                <a:cs typeface="Arial" pitchFamily="34" charset="0"/>
              </a:rPr>
              <a:t>Professor: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Lucas Xavier</a:t>
            </a:r>
          </a:p>
          <a:p>
            <a:pPr>
              <a:lnSpc>
                <a:spcPct val="150000"/>
              </a:lnSpc>
            </a:pPr>
            <a:r>
              <a:rPr lang="pt-BR" sz="1800" b="1" dirty="0">
                <a:latin typeface="Arial" pitchFamily="34" charset="0"/>
                <a:cs typeface="Arial" pitchFamily="34" charset="0"/>
              </a:rPr>
              <a:t>Pressão Hidráulica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1800" dirty="0"/>
              <a:t>Lei de </a:t>
            </a:r>
            <a:r>
              <a:rPr lang="pt-BR" sz="1800" dirty="0" err="1"/>
              <a:t>Stevin</a:t>
            </a: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800" b="1" dirty="0">
                <a:latin typeface="Arial" pitchFamily="34" charset="0"/>
                <a:cs typeface="Arial" pitchFamily="34" charset="0"/>
              </a:rPr>
              <a:t>ENEM: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2012 | 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Questão: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 87</a:t>
            </a:r>
          </a:p>
          <a:p>
            <a:pPr algn="l"/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M.C.M 00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43966" y="6357958"/>
            <a:ext cx="233362" cy="23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1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9688">
        <p14:pan dir="u"/>
      </p:transition>
    </mc:Choice>
    <mc:Fallback xmlns="">
      <p:transition spd="slow" advTm="1968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-9939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>
                <a:solidFill>
                  <a:schemeClr val="tx1"/>
                </a:solidFill>
              </a:rPr>
            </a:br>
            <a:r>
              <a:rPr lang="pt-BR" dirty="0">
                <a:solidFill>
                  <a:schemeClr val="tx1"/>
                </a:solidFill>
              </a:rPr>
              <a:t>Conceito e principio de </a:t>
            </a:r>
            <a:r>
              <a:rPr lang="pt-BR" dirty="0" err="1">
                <a:solidFill>
                  <a:schemeClr val="tx1"/>
                </a:solidFill>
              </a:rPr>
              <a:t>Stevin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9552" y="1052736"/>
            <a:ext cx="3833576" cy="56494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Simon </a:t>
            </a:r>
            <a:r>
              <a:rPr lang="pt-BR" dirty="0" err="1"/>
              <a:t>Stevin</a:t>
            </a:r>
            <a:r>
              <a:rPr lang="pt-BR" dirty="0"/>
              <a:t> (1548-1620) foi um importante físico, matemático e também engenheiro. Nascido em </a:t>
            </a:r>
            <a:r>
              <a:rPr lang="pt-BR" dirty="0" err="1"/>
              <a:t>Bruges</a:t>
            </a:r>
            <a:r>
              <a:rPr lang="pt-BR" dirty="0"/>
              <a:t>, localizada na atual Bélgica, </a:t>
            </a:r>
            <a:r>
              <a:rPr lang="pt-BR" dirty="0" err="1"/>
              <a:t>Stevin</a:t>
            </a:r>
            <a:r>
              <a:rPr lang="pt-BR" dirty="0"/>
              <a:t> possui feitos importantes em vários campos, porém na física suas obras concentram-se em dois deles: a </a:t>
            </a:r>
            <a:r>
              <a:rPr lang="pt-BR" b="1" dirty="0"/>
              <a:t>estática</a:t>
            </a:r>
            <a:r>
              <a:rPr lang="pt-BR" dirty="0"/>
              <a:t> e a </a:t>
            </a:r>
            <a:r>
              <a:rPr lang="pt-BR" b="1" dirty="0"/>
              <a:t>hidrostática</a:t>
            </a:r>
            <a:r>
              <a:rPr lang="pt-BR" dirty="0"/>
              <a:t>, sendo esta última tratada hoje.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32876" y="980728"/>
            <a:ext cx="3785624" cy="56613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Seu teorema é utilizado para que seja possível calcular a variação de pressão em função da variação de altura em um fluido, como aquela pressão que sentimos no ouvido quando mergulhamos em uma piscina profunda por exemplo.</a:t>
            </a:r>
          </a:p>
        </p:txBody>
      </p:sp>
      <p:pic>
        <p:nvPicPr>
          <p:cNvPr id="5" name="M.C.M 00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86776" y="6143644"/>
            <a:ext cx="214314" cy="21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4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51"/>
    </mc:Choice>
    <mc:Fallback xmlns="">
      <p:transition spd="slow" advTm="721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537648" cy="922114"/>
          </a:xfrm>
        </p:spPr>
        <p:txBody>
          <a:bodyPr/>
          <a:lstStyle/>
          <a:p>
            <a:r>
              <a:rPr lang="pt-BR" dirty="0"/>
              <a:t>Exemplos</a:t>
            </a: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17" y="1772816"/>
            <a:ext cx="2073830" cy="576064"/>
          </a:xfrm>
        </p:spPr>
      </p:pic>
      <p:pic>
        <p:nvPicPr>
          <p:cNvPr id="7" name="Espaço Reservado para Conteúdo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73017"/>
            <a:ext cx="3960440" cy="588548"/>
          </a:xfrm>
        </p:spPr>
      </p:pic>
      <p:sp>
        <p:nvSpPr>
          <p:cNvPr id="6" name="Retângulo 5"/>
          <p:cNvSpPr/>
          <p:nvPr/>
        </p:nvSpPr>
        <p:spPr>
          <a:xfrm>
            <a:off x="31482" y="249646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Nesse caso a força é o peso, ou seja, massa multiplicada pela gravidade:</a:t>
            </a:r>
          </a:p>
        </p:txBody>
      </p:sp>
      <p:sp>
        <p:nvSpPr>
          <p:cNvPr id="8" name="Retângulo 7"/>
          <p:cNvSpPr/>
          <p:nvPr/>
        </p:nvSpPr>
        <p:spPr>
          <a:xfrm>
            <a:off x="31482" y="42930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/>
              <a:t>m = µ ∙ V</a:t>
            </a:r>
            <a:r>
              <a:rPr lang="pt-BR" dirty="0"/>
              <a:t> (sendo m = massa, µ = massa específica e V = volume)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7" y="5517232"/>
            <a:ext cx="4221071" cy="58807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223" y="186417"/>
            <a:ext cx="2497460" cy="292202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573016"/>
            <a:ext cx="3987688" cy="2378621"/>
          </a:xfrm>
          <a:prstGeom prst="rect">
            <a:avLst/>
          </a:prstGeom>
        </p:spPr>
      </p:pic>
      <p:pic>
        <p:nvPicPr>
          <p:cNvPr id="12" name="M.C.M 004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8429652" y="6286520"/>
            <a:ext cx="214314" cy="21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35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8640"/>
            <a:ext cx="7825680" cy="6212160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A figura  é de um recipiente contendo um fluido qualquer. Entre os pontos 1 e 2 existe uma diferença de profundidade (h). Nos pontos 1 e 2 temos a pressão exercida pelo peso do fluido além da pressão atmosférica.</a:t>
            </a:r>
          </a:p>
          <a:p>
            <a:r>
              <a:rPr lang="pt-BR" i="1" dirty="0"/>
              <a:t>Pressão no ponto 1:</a:t>
            </a:r>
            <a:br>
              <a:rPr lang="pt-BR" dirty="0"/>
            </a:br>
            <a:r>
              <a:rPr lang="pt-BR" dirty="0"/>
              <a:t>P1 = pressão atmosférica + μ ∙ </a:t>
            </a:r>
            <a:r>
              <a:rPr lang="pt-BR" i="1" dirty="0"/>
              <a:t>g</a:t>
            </a:r>
            <a:r>
              <a:rPr lang="pt-BR" dirty="0"/>
              <a:t> ∙ h1</a:t>
            </a:r>
          </a:p>
          <a:p>
            <a:r>
              <a:rPr lang="pt-BR" i="1" dirty="0"/>
              <a:t>Pressão no ponto 2:</a:t>
            </a:r>
            <a:br>
              <a:rPr lang="pt-BR" dirty="0"/>
            </a:br>
            <a:r>
              <a:rPr lang="pt-BR" dirty="0"/>
              <a:t>P2 = pressão atmosférica + μ ∙ </a:t>
            </a:r>
            <a:r>
              <a:rPr lang="pt-BR" i="1" dirty="0"/>
              <a:t>g</a:t>
            </a:r>
            <a:r>
              <a:rPr lang="pt-BR" dirty="0"/>
              <a:t> ∙ h2</a:t>
            </a:r>
          </a:p>
          <a:p>
            <a:r>
              <a:rPr lang="pt-BR" dirty="0"/>
              <a:t>A diferença de pressão entre os dois pontos é dada por:</a:t>
            </a:r>
          </a:p>
          <a:p>
            <a:r>
              <a:rPr lang="pt-BR" dirty="0"/>
              <a:t>P2 – P1 = P </a:t>
            </a:r>
            <a:r>
              <a:rPr lang="pt-BR" dirty="0" err="1"/>
              <a:t>atm</a:t>
            </a:r>
            <a:r>
              <a:rPr lang="pt-BR" dirty="0"/>
              <a:t> + μ ∙ </a:t>
            </a:r>
            <a:r>
              <a:rPr lang="pt-BR" i="1" dirty="0"/>
              <a:t>g</a:t>
            </a:r>
            <a:r>
              <a:rPr lang="pt-BR" dirty="0"/>
              <a:t> ∙ h2 – (P </a:t>
            </a:r>
            <a:r>
              <a:rPr lang="pt-BR" dirty="0" err="1"/>
              <a:t>atm</a:t>
            </a:r>
            <a:r>
              <a:rPr lang="pt-BR" dirty="0"/>
              <a:t> + μ ∙ </a:t>
            </a:r>
            <a:r>
              <a:rPr lang="pt-BR" i="1" dirty="0"/>
              <a:t>g</a:t>
            </a:r>
            <a:r>
              <a:rPr lang="pt-BR" dirty="0"/>
              <a:t> ∙ h1)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660215"/>
            <a:ext cx="6287266" cy="936104"/>
          </a:xfrm>
          <a:prstGeom prst="rect">
            <a:avLst/>
          </a:prstGeom>
        </p:spPr>
      </p:pic>
      <p:pic>
        <p:nvPicPr>
          <p:cNvPr id="5" name="M.C.M 005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15338" y="6215082"/>
            <a:ext cx="142876" cy="14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4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0"/>
            <a:ext cx="7527032" cy="1143000"/>
          </a:xfrm>
        </p:spPr>
        <p:txBody>
          <a:bodyPr/>
          <a:lstStyle/>
          <a:p>
            <a:pPr algn="ctr"/>
            <a:r>
              <a:rPr lang="pt-BR" sz="5400" b="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Questão</a:t>
            </a:r>
            <a:r>
              <a:rPr lang="pt-BR" sz="4800" b="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pt-BR" sz="4400" b="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ENEM 2012 - </a:t>
            </a:r>
            <a:r>
              <a:rPr lang="pt-BR" sz="440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87</a:t>
            </a:r>
            <a:r>
              <a:rPr lang="pt-BR" sz="4400" b="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43608" y="1052736"/>
            <a:ext cx="7890080" cy="5195664"/>
          </a:xfrm>
          <a:noFill/>
        </p:spPr>
        <p:txBody>
          <a:bodyPr>
            <a:normAutofit/>
          </a:bodyPr>
          <a:lstStyle/>
          <a:p>
            <a:pPr algn="just"/>
            <a:r>
              <a:rPr lang="pt-BR" dirty="0"/>
              <a:t>O manual que acompanha uma ducha higiênica informa que a pressão mínima da água para o seu funcionamento apropriado é de 20 kPa. A figura mostra a instalação hidráulica com a caixa d’água e o cano ao qual deve ser conectada a ducha. O valor da pressão da água na ducha está associado à altura </a:t>
            </a:r>
          </a:p>
          <a:p>
            <a:r>
              <a:rPr lang="pt-BR" dirty="0"/>
              <a:t>a) h1.</a:t>
            </a:r>
          </a:p>
          <a:p>
            <a:r>
              <a:rPr lang="pt-BR" dirty="0"/>
              <a:t>b) h2.</a:t>
            </a:r>
          </a:p>
          <a:p>
            <a:r>
              <a:rPr lang="pt-BR" dirty="0">
                <a:solidFill>
                  <a:srgbClr val="FF0000"/>
                </a:solidFill>
              </a:rPr>
              <a:t>c) h3</a:t>
            </a:r>
          </a:p>
          <a:p>
            <a:r>
              <a:rPr lang="pt-BR" dirty="0"/>
              <a:t>d) h4.</a:t>
            </a:r>
          </a:p>
          <a:p>
            <a:r>
              <a:rPr lang="pt-BR" dirty="0"/>
              <a:t>e) h5.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543" y="5661248"/>
            <a:ext cx="5735721" cy="1064018"/>
          </a:xfrm>
          <a:prstGeom prst="rect">
            <a:avLst/>
          </a:prstGeom>
        </p:spPr>
      </p:pic>
      <p:pic>
        <p:nvPicPr>
          <p:cNvPr id="6" name="M.C.M 008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58214" y="6286520"/>
            <a:ext cx="214314" cy="21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0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12557">
        <p14:pan dir="u"/>
      </p:transition>
    </mc:Choice>
    <mc:Fallback xmlns="">
      <p:transition spd="slow" advTm="11255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62473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800" b="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Mapa Conceitual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27584" y="3492338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Yasmim Mattos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323528" y="3356992"/>
            <a:ext cx="1440160" cy="801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Aluna: Milena Cardoso</a:t>
            </a:r>
          </a:p>
        </p:txBody>
      </p:sp>
      <p:cxnSp>
        <p:nvCxnSpPr>
          <p:cNvPr id="7" name="Conector reto 6"/>
          <p:cNvCxnSpPr>
            <a:stCxn id="4" idx="3"/>
          </p:cNvCxnSpPr>
          <p:nvPr/>
        </p:nvCxnSpPr>
        <p:spPr>
          <a:xfrm>
            <a:off x="1763688" y="375797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de cantos arredondados 8"/>
          <p:cNvSpPr/>
          <p:nvPr/>
        </p:nvSpPr>
        <p:spPr>
          <a:xfrm>
            <a:off x="2207746" y="3289920"/>
            <a:ext cx="151216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Enem 2012</a:t>
            </a:r>
          </a:p>
          <a:p>
            <a:pPr algn="ctr"/>
            <a:r>
              <a:rPr lang="pt-BR" sz="1600" dirty="0"/>
              <a:t>Questão 87</a:t>
            </a:r>
          </a:p>
          <a:p>
            <a:pPr algn="ctr"/>
            <a:endParaRPr lang="pt-BR" sz="1600" dirty="0"/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2843808" y="1448780"/>
            <a:ext cx="0" cy="1908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2843808" y="145818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de cantos arredondados 13"/>
          <p:cNvSpPr/>
          <p:nvPr/>
        </p:nvSpPr>
        <p:spPr>
          <a:xfrm>
            <a:off x="3455876" y="1134146"/>
            <a:ext cx="1080120" cy="4226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Internet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774322" y="1110226"/>
            <a:ext cx="756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Meio </a:t>
            </a:r>
          </a:p>
        </p:txBody>
      </p:sp>
      <p:cxnSp>
        <p:nvCxnSpPr>
          <p:cNvPr id="17" name="Conector reto 16"/>
          <p:cNvCxnSpPr/>
          <p:nvPr/>
        </p:nvCxnSpPr>
        <p:spPr>
          <a:xfrm flipV="1">
            <a:off x="3131840" y="2204864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3131840" y="2215467"/>
            <a:ext cx="8995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de cantos arredondados 19"/>
          <p:cNvSpPr/>
          <p:nvPr/>
        </p:nvSpPr>
        <p:spPr>
          <a:xfrm>
            <a:off x="3923928" y="1821206"/>
            <a:ext cx="1235126" cy="609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Site do MEC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059832" y="1920231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Pesquisa</a:t>
            </a:r>
          </a:p>
        </p:txBody>
      </p:sp>
      <p:cxnSp>
        <p:nvCxnSpPr>
          <p:cNvPr id="26" name="Conector reto 25"/>
          <p:cNvCxnSpPr/>
          <p:nvPr/>
        </p:nvCxnSpPr>
        <p:spPr>
          <a:xfrm flipV="1">
            <a:off x="3419872" y="2852936"/>
            <a:ext cx="0" cy="396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3419872" y="285293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3383283" y="257831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Fonte</a:t>
            </a:r>
            <a:endParaRPr lang="pt-BR" dirty="0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3995935" y="2608419"/>
            <a:ext cx="1163119" cy="5325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Wikifisica.com</a:t>
            </a:r>
          </a:p>
        </p:txBody>
      </p:sp>
      <p:cxnSp>
        <p:nvCxnSpPr>
          <p:cNvPr id="38" name="Conector reto 37"/>
          <p:cNvCxnSpPr/>
          <p:nvPr/>
        </p:nvCxnSpPr>
        <p:spPr>
          <a:xfrm>
            <a:off x="3683502" y="368478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3706911" y="3388640"/>
            <a:ext cx="104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Domínio</a:t>
            </a:r>
            <a:r>
              <a:rPr lang="pt-BR" dirty="0"/>
              <a:t> </a:t>
            </a:r>
          </a:p>
        </p:txBody>
      </p:sp>
      <p:sp>
        <p:nvSpPr>
          <p:cNvPr id="40" name="Retângulo de cantos arredondados 39"/>
          <p:cNvSpPr/>
          <p:nvPr/>
        </p:nvSpPr>
        <p:spPr>
          <a:xfrm>
            <a:off x="4566961" y="3450840"/>
            <a:ext cx="1631072" cy="5508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Conceito de pascal</a:t>
            </a:r>
          </a:p>
        </p:txBody>
      </p:sp>
      <p:cxnSp>
        <p:nvCxnSpPr>
          <p:cNvPr id="55" name="Conector reto 54"/>
          <p:cNvCxnSpPr/>
          <p:nvPr/>
        </p:nvCxnSpPr>
        <p:spPr>
          <a:xfrm>
            <a:off x="3502897" y="4534381"/>
            <a:ext cx="12253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3490888" y="4226024"/>
            <a:ext cx="1476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Ferramentas </a:t>
            </a:r>
          </a:p>
        </p:txBody>
      </p:sp>
      <p:sp>
        <p:nvSpPr>
          <p:cNvPr id="58" name="Retângulo de cantos arredondados 57"/>
          <p:cNvSpPr/>
          <p:nvPr/>
        </p:nvSpPr>
        <p:spPr>
          <a:xfrm>
            <a:off x="4729985" y="4310026"/>
            <a:ext cx="1497485" cy="459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Computador </a:t>
            </a:r>
          </a:p>
        </p:txBody>
      </p:sp>
      <p:cxnSp>
        <p:nvCxnSpPr>
          <p:cNvPr id="60" name="Conector reto 59"/>
          <p:cNvCxnSpPr/>
          <p:nvPr/>
        </p:nvCxnSpPr>
        <p:spPr>
          <a:xfrm>
            <a:off x="4981032" y="476947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>
            <a:off x="6084168" y="4757090"/>
            <a:ext cx="0" cy="551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tângulo de cantos arredondados 63"/>
          <p:cNvSpPr/>
          <p:nvPr/>
        </p:nvSpPr>
        <p:spPr>
          <a:xfrm>
            <a:off x="4157773" y="5273532"/>
            <a:ext cx="119212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Microfone</a:t>
            </a:r>
          </a:p>
        </p:txBody>
      </p:sp>
      <p:sp>
        <p:nvSpPr>
          <p:cNvPr id="65" name="Retângulo de cantos arredondados 64"/>
          <p:cNvSpPr/>
          <p:nvPr/>
        </p:nvSpPr>
        <p:spPr>
          <a:xfrm>
            <a:off x="5518434" y="5273532"/>
            <a:ext cx="1128719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Power Point</a:t>
            </a:r>
          </a:p>
        </p:txBody>
      </p:sp>
      <p:cxnSp>
        <p:nvCxnSpPr>
          <p:cNvPr id="68" name="Conector reto 67"/>
          <p:cNvCxnSpPr/>
          <p:nvPr/>
        </p:nvCxnSpPr>
        <p:spPr>
          <a:xfrm flipH="1">
            <a:off x="3838854" y="5021504"/>
            <a:ext cx="1142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>
            <a:off x="5159768" y="5032594"/>
            <a:ext cx="92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>
            <a:off x="3838854" y="4757090"/>
            <a:ext cx="13572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Acessórios </a:t>
            </a:r>
          </a:p>
        </p:txBody>
      </p:sp>
      <p:sp>
        <p:nvSpPr>
          <p:cNvPr id="72" name="CaixaDeTexto 71"/>
          <p:cNvSpPr txBox="1"/>
          <p:nvPr/>
        </p:nvSpPr>
        <p:spPr>
          <a:xfrm>
            <a:off x="5159055" y="4776125"/>
            <a:ext cx="1068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Software</a:t>
            </a:r>
          </a:p>
        </p:txBody>
      </p:sp>
      <p:sp>
        <p:nvSpPr>
          <p:cNvPr id="76" name="Retângulo de cantos arredondados 75"/>
          <p:cNvSpPr/>
          <p:nvPr/>
        </p:nvSpPr>
        <p:spPr>
          <a:xfrm>
            <a:off x="6372200" y="1201368"/>
            <a:ext cx="2448272" cy="2114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Objetivo: Estudar para o ENEM com uma metodologia diferenciada, aprendendo e relembrando matéria, utilizando questões anteriores do Enem.</a:t>
            </a:r>
          </a:p>
        </p:txBody>
      </p:sp>
      <p:cxnSp>
        <p:nvCxnSpPr>
          <p:cNvPr id="78" name="Conector reto 77"/>
          <p:cNvCxnSpPr/>
          <p:nvPr/>
        </p:nvCxnSpPr>
        <p:spPr>
          <a:xfrm>
            <a:off x="4535996" y="1365150"/>
            <a:ext cx="1908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/>
          <p:cNvCxnSpPr>
            <a:stCxn id="20" idx="3"/>
          </p:cNvCxnSpPr>
          <p:nvPr/>
        </p:nvCxnSpPr>
        <p:spPr>
          <a:xfrm>
            <a:off x="5159054" y="2125869"/>
            <a:ext cx="1213146" cy="28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/>
          <p:cNvCxnSpPr>
            <a:stCxn id="30" idx="3"/>
          </p:cNvCxnSpPr>
          <p:nvPr/>
        </p:nvCxnSpPr>
        <p:spPr>
          <a:xfrm>
            <a:off x="5159054" y="2874694"/>
            <a:ext cx="12851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to 83"/>
          <p:cNvCxnSpPr/>
          <p:nvPr/>
        </p:nvCxnSpPr>
        <p:spPr>
          <a:xfrm>
            <a:off x="6198033" y="3677004"/>
            <a:ext cx="4621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 flipV="1">
            <a:off x="6660232" y="3316202"/>
            <a:ext cx="0" cy="360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to 87"/>
          <p:cNvCxnSpPr/>
          <p:nvPr/>
        </p:nvCxnSpPr>
        <p:spPr>
          <a:xfrm>
            <a:off x="6170146" y="4624692"/>
            <a:ext cx="7781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 flipV="1">
            <a:off x="6948264" y="3317056"/>
            <a:ext cx="0" cy="1327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>
            <a:endCxn id="93" idx="0"/>
          </p:cNvCxnSpPr>
          <p:nvPr/>
        </p:nvCxnSpPr>
        <p:spPr>
          <a:xfrm flipH="1">
            <a:off x="7848364" y="3316202"/>
            <a:ext cx="108012" cy="441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tângulo de cantos arredondados 92"/>
          <p:cNvSpPr/>
          <p:nvPr/>
        </p:nvSpPr>
        <p:spPr>
          <a:xfrm>
            <a:off x="7236296" y="3757971"/>
            <a:ext cx="1224136" cy="6079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PodCast</a:t>
            </a:r>
          </a:p>
        </p:txBody>
      </p:sp>
      <p:cxnSp>
        <p:nvCxnSpPr>
          <p:cNvPr id="95" name="Conector reto 94"/>
          <p:cNvCxnSpPr>
            <a:stCxn id="93" idx="2"/>
          </p:cNvCxnSpPr>
          <p:nvPr/>
        </p:nvCxnSpPr>
        <p:spPr>
          <a:xfrm>
            <a:off x="7848364" y="4365928"/>
            <a:ext cx="108012" cy="287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ângulo de cantos arredondados 95"/>
          <p:cNvSpPr/>
          <p:nvPr/>
        </p:nvSpPr>
        <p:spPr>
          <a:xfrm>
            <a:off x="6948264" y="4481665"/>
            <a:ext cx="1979712" cy="1003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Estudando para o Enem de Forma invertida</a:t>
            </a:r>
          </a:p>
        </p:txBody>
      </p:sp>
      <p:cxnSp>
        <p:nvCxnSpPr>
          <p:cNvPr id="98" name="Conector reto 97"/>
          <p:cNvCxnSpPr/>
          <p:nvPr/>
        </p:nvCxnSpPr>
        <p:spPr>
          <a:xfrm>
            <a:off x="7956376" y="3677004"/>
            <a:ext cx="9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CaixaDeTexto 98"/>
          <p:cNvSpPr txBox="1"/>
          <p:nvPr/>
        </p:nvSpPr>
        <p:spPr>
          <a:xfrm>
            <a:off x="7978359" y="335699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Estratégia </a:t>
            </a:r>
          </a:p>
        </p:txBody>
      </p:sp>
      <p:cxnSp>
        <p:nvCxnSpPr>
          <p:cNvPr id="101" name="Conector reto 100"/>
          <p:cNvCxnSpPr/>
          <p:nvPr/>
        </p:nvCxnSpPr>
        <p:spPr>
          <a:xfrm>
            <a:off x="3502897" y="4177777"/>
            <a:ext cx="0" cy="376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M.C.M 007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429652" y="6286520"/>
            <a:ext cx="233362" cy="23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44341">
        <p14:pan dir="u"/>
      </p:transition>
    </mc:Choice>
    <mc:Fallback xmlns="">
      <p:transition spd="slow" advTm="4434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7620000" cy="1143000"/>
          </a:xfrm>
        </p:spPr>
        <p:txBody>
          <a:bodyPr/>
          <a:lstStyle/>
          <a:p>
            <a:pPr algn="ctr"/>
            <a:r>
              <a:rPr lang="pt-BR" sz="440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Resolução</a:t>
            </a:r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629764"/>
            <a:ext cx="3851530" cy="4800600"/>
          </a:xfrm>
        </p:spPr>
      </p:pic>
      <p:sp>
        <p:nvSpPr>
          <p:cNvPr id="8" name="Retângulo 7"/>
          <p:cNvSpPr/>
          <p:nvPr/>
        </p:nvSpPr>
        <p:spPr>
          <a:xfrm>
            <a:off x="1835696" y="545225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De acordo com a Lei de </a:t>
            </a:r>
            <a:r>
              <a:rPr lang="pt-BR" dirty="0" err="1"/>
              <a:t>Stevin</a:t>
            </a:r>
            <a:r>
              <a:rPr lang="pt-BR" dirty="0"/>
              <a:t>, a diferença de pressão deve ser medida entre o ponto de saída da água e um ponto da superfície livre da água no interior da caixa.</a:t>
            </a:r>
          </a:p>
        </p:txBody>
      </p:sp>
      <p:pic>
        <p:nvPicPr>
          <p:cNvPr id="5" name="M.C.M 009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6215082"/>
            <a:ext cx="214314" cy="21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61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104"/>
    </mc:Choice>
    <mc:Fallback xmlns="">
      <p:transition spd="slow" advTm="661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783</TotalTime>
  <Words>372</Words>
  <Application>Microsoft Office PowerPoint</Application>
  <PresentationFormat>Apresentação na tela (4:3)</PresentationFormat>
  <Paragraphs>49</Paragraphs>
  <Slides>7</Slides>
  <Notes>0</Notes>
  <HiddenSlides>0</HiddenSlides>
  <MMClips>7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Brilho</vt:lpstr>
      <vt:lpstr>Estudando para o ENEM de forma invertida  2ª Fase</vt:lpstr>
      <vt:lpstr> Conceito e principio de Stevin </vt:lpstr>
      <vt:lpstr>Exemplos</vt:lpstr>
      <vt:lpstr>Apresentação do PowerPoint</vt:lpstr>
      <vt:lpstr>Questão: ENEM 2012 - 87 </vt:lpstr>
      <vt:lpstr>Mapa Conceitual</vt:lpstr>
      <vt:lpstr>Resolução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Estudando para o enem de forma invertida  2</dc:title>
  <dc:creator>Yasmim Mattos Naitzel Cbral</dc:creator>
  <cp:lastModifiedBy>Usuário do Windows</cp:lastModifiedBy>
  <cp:revision>61</cp:revision>
  <dcterms:created xsi:type="dcterms:W3CDTF">2017-07-21T11:01:15Z</dcterms:created>
  <dcterms:modified xsi:type="dcterms:W3CDTF">2017-09-17T02:51:26Z</dcterms:modified>
</cp:coreProperties>
</file>