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B5C5B-8324-4E55-A55C-EE9FAA822D86}" type="datetimeFigureOut">
              <a:rPr lang="pt-PT" smtClean="0"/>
              <a:pPr/>
              <a:t>17/09/17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F4783-82ED-47F2-8726-6C0D64D2782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D13D8-7C6F-4897-A4BE-33525B228D06}" type="datetimeFigureOut">
              <a:rPr lang="pt-PT" smtClean="0"/>
              <a:pPr/>
              <a:t>17/09/17</a:t>
            </a:fld>
            <a:endParaRPr lang="pt-PT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70E08-CA3C-413B-92C4-8A32D13C0AA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D13D8-7C6F-4897-A4BE-33525B228D06}" type="datetimeFigureOut">
              <a:rPr lang="pt-PT" smtClean="0"/>
              <a:pPr/>
              <a:t>17/09/17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70E08-CA3C-413B-92C4-8A32D13C0AA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D13D8-7C6F-4897-A4BE-33525B228D06}" type="datetimeFigureOut">
              <a:rPr lang="pt-PT" smtClean="0"/>
              <a:pPr/>
              <a:t>17/09/17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70E08-CA3C-413B-92C4-8A32D13C0AA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D13D8-7C6F-4897-A4BE-33525B228D06}" type="datetimeFigureOut">
              <a:rPr lang="pt-PT" smtClean="0"/>
              <a:pPr/>
              <a:t>17/09/17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70E08-CA3C-413B-92C4-8A32D13C0AA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D13D8-7C6F-4897-A4BE-33525B228D06}" type="datetimeFigureOut">
              <a:rPr lang="pt-PT" smtClean="0"/>
              <a:pPr/>
              <a:t>17/09/17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70E08-CA3C-413B-92C4-8A32D13C0AA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D13D8-7C6F-4897-A4BE-33525B228D06}" type="datetimeFigureOut">
              <a:rPr lang="pt-PT" smtClean="0"/>
              <a:pPr/>
              <a:t>17/09/17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70E08-CA3C-413B-92C4-8A32D13C0AA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D13D8-7C6F-4897-A4BE-33525B228D06}" type="datetimeFigureOut">
              <a:rPr lang="pt-PT" smtClean="0"/>
              <a:pPr/>
              <a:t>17/09/17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70E08-CA3C-413B-92C4-8A32D13C0AA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D13D8-7C6F-4897-A4BE-33525B228D06}" type="datetimeFigureOut">
              <a:rPr lang="pt-PT" smtClean="0"/>
              <a:pPr/>
              <a:t>17/09/17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70E08-CA3C-413B-92C4-8A32D13C0AA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D13D8-7C6F-4897-A4BE-33525B228D06}" type="datetimeFigureOut">
              <a:rPr lang="pt-PT" smtClean="0"/>
              <a:pPr/>
              <a:t>17/09/17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70E08-CA3C-413B-92C4-8A32D13C0AA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D13D8-7C6F-4897-A4BE-33525B228D06}" type="datetimeFigureOut">
              <a:rPr lang="pt-PT" smtClean="0"/>
              <a:pPr/>
              <a:t>17/09/17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70E08-CA3C-413B-92C4-8A32D13C0AA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D13D8-7C6F-4897-A4BE-33525B228D06}" type="datetimeFigureOut">
              <a:rPr lang="pt-PT" smtClean="0"/>
              <a:pPr/>
              <a:t>17/09/17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A70E08-CA3C-413B-92C4-8A32D13C0AA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C6D13D8-7C6F-4897-A4BE-33525B228D06}" type="datetimeFigureOut">
              <a:rPr lang="pt-PT" smtClean="0"/>
              <a:pPr/>
              <a:t>17/09/17</a:t>
            </a:fld>
            <a:endParaRPr lang="pt-PT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A70E08-CA3C-413B-92C4-8A32D13C0AA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Estudando para o Enem de Forma Invertida 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10800000" flipV="1">
            <a:off x="1259632" y="3501008"/>
            <a:ext cx="7579568" cy="3356992"/>
          </a:xfrm>
        </p:spPr>
        <p:txBody>
          <a:bodyPr/>
          <a:lstStyle/>
          <a:p>
            <a:r>
              <a:rPr lang="pt-BR" dirty="0" smtClean="0"/>
              <a:t>Nome: Jamile Ramos </a:t>
            </a:r>
          </a:p>
          <a:p>
            <a:r>
              <a:rPr lang="pt-BR" dirty="0" smtClean="0"/>
              <a:t>Professor: Lucas Xavier </a:t>
            </a:r>
          </a:p>
          <a:p>
            <a:r>
              <a:rPr lang="pt-BR" dirty="0" smtClean="0"/>
              <a:t>Escola: Coronel Gomes de Oliveira </a:t>
            </a:r>
          </a:p>
          <a:p>
            <a:r>
              <a:rPr lang="pt-BR" dirty="0" smtClean="0"/>
              <a:t>Enem: 1998</a:t>
            </a:r>
          </a:p>
          <a:p>
            <a:r>
              <a:rPr lang="pt-BR" dirty="0" smtClean="0"/>
              <a:t>Questão: 60</a:t>
            </a:r>
          </a:p>
          <a:p>
            <a:endParaRPr lang="pt-PT" dirty="0"/>
          </a:p>
        </p:txBody>
      </p:sp>
      <p:pic>
        <p:nvPicPr>
          <p:cNvPr id="11" name="~PP680.WAV">
            <a:hlinkClick r:id="" action="ppaction://media"/>
          </p:cNvPr>
          <p:cNvPicPr>
            <a:picLocks noRot="1" noChangeAspect="1"/>
          </p:cNvPicPr>
          <p:nvPr>
            <a:wavAudioFile r:embed="rId1" name="~PP680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Mapa Conceitual</a:t>
            </a:r>
            <a:br>
              <a:rPr lang="pt-BR" dirty="0" smtClean="0"/>
            </a:b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1115616" y="1124744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Capa</a:t>
            </a:r>
            <a:endParaRPr lang="pt-PT" sz="3200" dirty="0"/>
          </a:p>
        </p:txBody>
      </p:sp>
      <p:sp>
        <p:nvSpPr>
          <p:cNvPr id="7" name="Seta para a direita 6"/>
          <p:cNvSpPr/>
          <p:nvPr/>
        </p:nvSpPr>
        <p:spPr>
          <a:xfrm>
            <a:off x="3131840" y="126876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3851920" y="1124744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Enem 1998</a:t>
            </a:r>
          </a:p>
          <a:p>
            <a:pPr algn="ctr"/>
            <a:r>
              <a:rPr lang="pt-BR" sz="2000" dirty="0" smtClean="0"/>
              <a:t>Questão 60</a:t>
            </a:r>
            <a:endParaRPr lang="pt-PT" sz="2000" dirty="0"/>
          </a:p>
        </p:txBody>
      </p:sp>
      <p:sp>
        <p:nvSpPr>
          <p:cNvPr id="9" name="Seta para a direita 8"/>
          <p:cNvSpPr/>
          <p:nvPr/>
        </p:nvSpPr>
        <p:spPr>
          <a:xfrm>
            <a:off x="6372200" y="126876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Fluxograma: Processo 9"/>
          <p:cNvSpPr/>
          <p:nvPr/>
        </p:nvSpPr>
        <p:spPr>
          <a:xfrm>
            <a:off x="7020272" y="1196752"/>
            <a:ext cx="1512168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Notebook</a:t>
            </a:r>
            <a:endParaRPr lang="pt-PT" dirty="0"/>
          </a:p>
        </p:txBody>
      </p:sp>
      <p:sp>
        <p:nvSpPr>
          <p:cNvPr id="11" name="Seta para baixo 10"/>
          <p:cNvSpPr/>
          <p:nvPr/>
        </p:nvSpPr>
        <p:spPr>
          <a:xfrm>
            <a:off x="8676456" y="148478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Fluxograma: Processo 11"/>
          <p:cNvSpPr/>
          <p:nvPr/>
        </p:nvSpPr>
        <p:spPr>
          <a:xfrm>
            <a:off x="7092280" y="2348880"/>
            <a:ext cx="1872208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Power Point</a:t>
            </a:r>
            <a:endParaRPr lang="pt-PT" dirty="0"/>
          </a:p>
        </p:txBody>
      </p:sp>
      <p:sp>
        <p:nvSpPr>
          <p:cNvPr id="14" name="Seta para baixo 13"/>
          <p:cNvSpPr/>
          <p:nvPr/>
        </p:nvSpPr>
        <p:spPr>
          <a:xfrm>
            <a:off x="8388424" y="3068960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Fluxograma: Processo 14"/>
          <p:cNvSpPr/>
          <p:nvPr/>
        </p:nvSpPr>
        <p:spPr>
          <a:xfrm>
            <a:off x="6948264" y="3861048"/>
            <a:ext cx="2016224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</a:t>
            </a:r>
            <a:r>
              <a:rPr lang="pt-BR" dirty="0" smtClean="0"/>
              <a:t>odcast</a:t>
            </a:r>
            <a:endParaRPr lang="pt-PT" dirty="0"/>
          </a:p>
        </p:txBody>
      </p:sp>
      <p:sp>
        <p:nvSpPr>
          <p:cNvPr id="16" name="Seta para baixo 15"/>
          <p:cNvSpPr/>
          <p:nvPr/>
        </p:nvSpPr>
        <p:spPr>
          <a:xfrm>
            <a:off x="8028384" y="458112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Fluxograma: Processo 16"/>
          <p:cNvSpPr/>
          <p:nvPr/>
        </p:nvSpPr>
        <p:spPr>
          <a:xfrm>
            <a:off x="6948264" y="5157192"/>
            <a:ext cx="2016224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Email</a:t>
            </a:r>
            <a:endParaRPr lang="pt-PT" dirty="0"/>
          </a:p>
        </p:txBody>
      </p:sp>
      <p:sp>
        <p:nvSpPr>
          <p:cNvPr id="18" name="Seta para baixo 17"/>
          <p:cNvSpPr/>
          <p:nvPr/>
        </p:nvSpPr>
        <p:spPr>
          <a:xfrm>
            <a:off x="7668344" y="573325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Fluxograma: Processo 18"/>
          <p:cNvSpPr/>
          <p:nvPr/>
        </p:nvSpPr>
        <p:spPr>
          <a:xfrm>
            <a:off x="6732240" y="6309320"/>
            <a:ext cx="2016224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Nota</a:t>
            </a:r>
            <a:endParaRPr lang="pt-PT" dirty="0"/>
          </a:p>
        </p:txBody>
      </p:sp>
      <p:sp>
        <p:nvSpPr>
          <p:cNvPr id="20" name="Seta para baixo 19"/>
          <p:cNvSpPr/>
          <p:nvPr/>
        </p:nvSpPr>
        <p:spPr>
          <a:xfrm>
            <a:off x="1691680" y="1844824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Fluxograma: Processo 20"/>
          <p:cNvSpPr/>
          <p:nvPr/>
        </p:nvSpPr>
        <p:spPr>
          <a:xfrm>
            <a:off x="1187624" y="2492896"/>
            <a:ext cx="1728192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Competências e habilidades</a:t>
            </a:r>
            <a:endParaRPr lang="pt-PT" dirty="0"/>
          </a:p>
        </p:txBody>
      </p:sp>
      <p:sp>
        <p:nvSpPr>
          <p:cNvPr id="22" name="Seta para baixo 21"/>
          <p:cNvSpPr/>
          <p:nvPr/>
        </p:nvSpPr>
        <p:spPr>
          <a:xfrm>
            <a:off x="1691680" y="321297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Fluxograma: Processo 22"/>
          <p:cNvSpPr/>
          <p:nvPr/>
        </p:nvSpPr>
        <p:spPr>
          <a:xfrm>
            <a:off x="1115616" y="3717032"/>
            <a:ext cx="1872208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Matéria:  Cinemática </a:t>
            </a:r>
            <a:endParaRPr lang="pt-PT" dirty="0"/>
          </a:p>
        </p:txBody>
      </p:sp>
      <p:sp>
        <p:nvSpPr>
          <p:cNvPr id="24" name="Seta para baixo 23"/>
          <p:cNvSpPr/>
          <p:nvPr/>
        </p:nvSpPr>
        <p:spPr>
          <a:xfrm>
            <a:off x="1475656" y="443711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Fluxograma: Processo 24"/>
          <p:cNvSpPr/>
          <p:nvPr/>
        </p:nvSpPr>
        <p:spPr>
          <a:xfrm>
            <a:off x="1043608" y="5013176"/>
            <a:ext cx="2088232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Internet/caderno</a:t>
            </a:r>
            <a:endParaRPr lang="pt-PT" dirty="0"/>
          </a:p>
        </p:txBody>
      </p:sp>
      <p:sp>
        <p:nvSpPr>
          <p:cNvPr id="26" name="Seta para baixo 25"/>
          <p:cNvSpPr/>
          <p:nvPr/>
        </p:nvSpPr>
        <p:spPr>
          <a:xfrm>
            <a:off x="1403648" y="5589240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Fluxograma: Processo 26"/>
          <p:cNvSpPr/>
          <p:nvPr/>
        </p:nvSpPr>
        <p:spPr>
          <a:xfrm>
            <a:off x="1115616" y="6237312"/>
            <a:ext cx="2232248" cy="4046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Explicação da matéria </a:t>
            </a:r>
            <a:endParaRPr lang="pt-PT" dirty="0"/>
          </a:p>
        </p:txBody>
      </p:sp>
      <p:sp>
        <p:nvSpPr>
          <p:cNvPr id="28" name="Seta para baixo 27"/>
          <p:cNvSpPr/>
          <p:nvPr/>
        </p:nvSpPr>
        <p:spPr>
          <a:xfrm>
            <a:off x="4860032" y="1844824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Fluxograma: Processo 28"/>
          <p:cNvSpPr/>
          <p:nvPr/>
        </p:nvSpPr>
        <p:spPr>
          <a:xfrm>
            <a:off x="3995936" y="2420888"/>
            <a:ext cx="1872208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Enem da Jamile</a:t>
            </a:r>
            <a:endParaRPr lang="pt-PT" dirty="0"/>
          </a:p>
        </p:txBody>
      </p:sp>
      <p:pic>
        <p:nvPicPr>
          <p:cNvPr id="36" name="~PP2896.WAV">
            <a:hlinkClick r:id="" action="ppaction://media"/>
          </p:cNvPr>
          <p:cNvPicPr>
            <a:picLocks noRot="1" noChangeAspect="1"/>
          </p:cNvPicPr>
          <p:nvPr>
            <a:wavAudioFile r:embed="rId1" name="~PP2896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Competências e Habilidades</a:t>
            </a:r>
            <a:endParaRPr lang="pt-PT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763688" y="1412776"/>
          <a:ext cx="6408712" cy="80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871"/>
                <a:gridCol w="3196841"/>
              </a:tblGrid>
              <a:tr h="807864">
                <a:tc>
                  <a:txBody>
                    <a:bodyPr/>
                    <a:lstStyle/>
                    <a:p>
                      <a:r>
                        <a:rPr lang="pt-BR" sz="3200" dirty="0" smtClean="0">
                          <a:latin typeface="Arial Narrow" pitchFamily="34" charset="0"/>
                        </a:rPr>
                        <a:t>Competências </a:t>
                      </a:r>
                      <a:endParaRPr lang="pt-PT" sz="3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20" dirty="0" smtClean="0">
                          <a:latin typeface="Arial Narrow" pitchFamily="34" charset="0"/>
                        </a:rPr>
                        <a:t>Habilidades </a:t>
                      </a:r>
                      <a:endParaRPr lang="pt-PT" sz="322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691680" y="2564904"/>
          <a:ext cx="6528048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024"/>
                <a:gridCol w="3264024"/>
              </a:tblGrid>
              <a:tr h="396044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pt-BR" sz="2400" dirty="0" err="1" smtClean="0">
                          <a:latin typeface="Arial Narrow" pitchFamily="34" charset="0"/>
                        </a:rPr>
                        <a:t>lll</a:t>
                      </a:r>
                      <a:r>
                        <a:rPr lang="pt-BR" sz="2400" dirty="0" smtClean="0">
                          <a:latin typeface="Arial Narrow" pitchFamily="34" charset="0"/>
                        </a:rPr>
                        <a:t>-</a:t>
                      </a:r>
                      <a:r>
                        <a:rPr lang="pt-BR" sz="2400" baseline="0" dirty="0" smtClean="0">
                          <a:latin typeface="Arial Narrow" pitchFamily="34" charset="0"/>
                        </a:rPr>
                        <a:t> Selecionar, organizar, relacionar, interpretar dados e informações representados de diferentes formas, para tomar decisões e enfrentar situações </a:t>
                      </a:r>
                      <a:r>
                        <a:rPr lang="pt-BR" sz="2400" baseline="0" dirty="0" smtClean="0">
                          <a:latin typeface="Arial Narrow" pitchFamily="34" charset="0"/>
                        </a:rPr>
                        <a:t>.</a:t>
                      </a:r>
                      <a:endParaRPr lang="pt-PT" sz="2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 Narrow" pitchFamily="34" charset="0"/>
                        </a:rPr>
                        <a:t>H20- Selecionar argumentos  favoráveis ou contrários ás</a:t>
                      </a:r>
                      <a:r>
                        <a:rPr lang="pt-BR" sz="2400" baseline="0" dirty="0" smtClean="0">
                          <a:latin typeface="Arial Narrow" pitchFamily="34" charset="0"/>
                        </a:rPr>
                        <a:t> modificações  impostas pelas novas tecnologias a vida social e ao mundo do trabalho </a:t>
                      </a:r>
                      <a:r>
                        <a:rPr lang="pt-BR" sz="2400" baseline="0" dirty="0" smtClean="0">
                          <a:latin typeface="Arial Narrow" pitchFamily="34" charset="0"/>
                        </a:rPr>
                        <a:t>.</a:t>
                      </a:r>
                      <a:endParaRPr lang="pt-PT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~PP3789.WAV">
            <a:hlinkClick r:id="" action="ppaction://media"/>
          </p:cNvPr>
          <p:cNvPicPr>
            <a:picLocks noRot="1" noChangeAspect="1"/>
          </p:cNvPicPr>
          <p:nvPr>
            <a:wavAudioFile r:embed="rId1" name="~PP3789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3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Matéria Relacionada  a Questão 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Wingdings" pitchFamily="2" charset="2"/>
              <a:buChar char="Ø"/>
            </a:pPr>
            <a:r>
              <a:rPr lang="pt-BR" dirty="0" smtClean="0"/>
              <a:t>Cinemática </a:t>
            </a:r>
          </a:p>
          <a:p>
            <a:pPr marL="596646" indent="-514350">
              <a:buFont typeface="Wingdings" pitchFamily="2" charset="2"/>
              <a:buChar char="Ø"/>
            </a:pPr>
            <a:endParaRPr lang="pt-BR" dirty="0" smtClean="0"/>
          </a:p>
          <a:p>
            <a:pPr marL="596646" indent="-514350">
              <a:buFont typeface="Wingdings" pitchFamily="2" charset="2"/>
              <a:buChar char="Ø"/>
            </a:pPr>
            <a:r>
              <a:rPr lang="pt-BR" dirty="0" smtClean="0"/>
              <a:t> Parte da Física que estuda o movimento dos corpos sem se preocupar com as  causa. Reescrever o movimento em linguagem matemática </a:t>
            </a:r>
          </a:p>
          <a:p>
            <a:pPr marL="596646" indent="-514350"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dirty="0" err="1" smtClean="0"/>
              <a:t>Vm</a:t>
            </a:r>
            <a:r>
              <a:rPr lang="pt-BR" dirty="0" smtClean="0"/>
              <a:t>=    S</a:t>
            </a:r>
          </a:p>
          <a:p>
            <a:pPr marL="596646" indent="-514350">
              <a:buNone/>
            </a:pPr>
            <a:r>
              <a:rPr lang="pt-BR" dirty="0" smtClean="0"/>
              <a:t>                T</a:t>
            </a:r>
            <a:endParaRPr lang="pt-PT" dirty="0"/>
          </a:p>
        </p:txBody>
      </p:sp>
      <p:sp>
        <p:nvSpPr>
          <p:cNvPr id="5" name="Triângulo isósceles 4"/>
          <p:cNvSpPr/>
          <p:nvPr/>
        </p:nvSpPr>
        <p:spPr>
          <a:xfrm>
            <a:off x="3059832" y="4725144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isósceles 6"/>
          <p:cNvSpPr/>
          <p:nvPr/>
        </p:nvSpPr>
        <p:spPr>
          <a:xfrm>
            <a:off x="3059832" y="5301208"/>
            <a:ext cx="288032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9" name="Conector reto 8"/>
          <p:cNvCxnSpPr/>
          <p:nvPr/>
        </p:nvCxnSpPr>
        <p:spPr>
          <a:xfrm>
            <a:off x="2915816" y="5157192"/>
            <a:ext cx="792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~PP1762.WAV">
            <a:hlinkClick r:id="" action="ppaction://media"/>
          </p:cNvPr>
          <p:cNvPicPr>
            <a:picLocks noRot="1" noChangeAspect="1"/>
          </p:cNvPicPr>
          <p:nvPr>
            <a:wavAudioFile r:embed="rId1" name="~PP176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3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</a:t>
            </a:r>
            <a:endParaRPr lang="pt-PT" dirty="0"/>
          </a:p>
        </p:txBody>
      </p:sp>
      <p:pic>
        <p:nvPicPr>
          <p:cNvPr id="7" name="Espaço Reservado para Conteúdo 6"/>
          <p:cNvPicPr>
            <a:picLocks noGrp="1"/>
          </p:cNvPicPr>
          <p:nvPr>
            <p:ph idx="1"/>
          </p:nvPr>
        </p:nvPicPr>
        <p:blipFill>
          <a:blip r:embed="rId3" cstate="print"/>
          <a:srcRect l="22751" t="33856" r="50617" b="19436"/>
          <a:stretch>
            <a:fillRect/>
          </a:stretch>
        </p:blipFill>
        <p:spPr bwMode="auto">
          <a:xfrm>
            <a:off x="1115616" y="1628800"/>
            <a:ext cx="37444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/>
          <p:nvPr/>
        </p:nvPicPr>
        <p:blipFill>
          <a:blip r:embed="rId4" cstate="print"/>
          <a:srcRect l="49559" t="39811" r="23986" b="31348"/>
          <a:stretch>
            <a:fillRect/>
          </a:stretch>
        </p:blipFill>
        <p:spPr bwMode="auto">
          <a:xfrm>
            <a:off x="5004048" y="1844824"/>
            <a:ext cx="3816424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~PP14.WAV">
            <a:hlinkClick r:id="" action="ppaction://media"/>
          </p:cNvPr>
          <p:cNvPicPr>
            <a:picLocks noRot="1" noChangeAspect="1"/>
          </p:cNvPicPr>
          <p:nvPr>
            <a:wavAudioFile r:embed="rId1" name="~PP1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Solução</a:t>
            </a:r>
            <a:endParaRPr lang="pt-PT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 aceleração escalar tem módulo tanto maior quanto mais próximo estiver o gráfico V= f(t) da perpendicular ao eixo dos tempos.</a:t>
            </a:r>
          </a:p>
          <a:p>
            <a:r>
              <a:rPr lang="pt-PT" dirty="0" smtClean="0"/>
              <a:t>Portanto o valor máximo do módulo da aceleração escalar ocorre no início da corrida entre os instantes t1 = 0 e t2 = 1</a:t>
            </a:r>
            <a:r>
              <a:rPr lang="pt-PT" dirty="0" smtClean="0"/>
              <a:t>s</a:t>
            </a:r>
            <a:r>
              <a:rPr lang="pt-PT" dirty="0" smtClean="0"/>
              <a:t>.</a:t>
            </a:r>
          </a:p>
          <a:p>
            <a:endParaRPr lang="pt-PT" dirty="0"/>
          </a:p>
        </p:txBody>
      </p:sp>
      <p:pic>
        <p:nvPicPr>
          <p:cNvPr id="7" name="~PP1951.WAV">
            <a:hlinkClick r:id="" action="ppaction://media"/>
          </p:cNvPr>
          <p:cNvPicPr>
            <a:picLocks noRot="1" noChangeAspect="1"/>
          </p:cNvPicPr>
          <p:nvPr>
            <a:wavAudioFile r:embed="rId1" name="~PP195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</TotalTime>
  <Words>187</Words>
  <Application>Microsoft Office PowerPoint</Application>
  <PresentationFormat>Apresentação na tela (4:3)</PresentationFormat>
  <Paragraphs>35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Solstício</vt:lpstr>
      <vt:lpstr>Estudando para o Enem de Forma Invertida </vt:lpstr>
      <vt:lpstr>Mapa Conceitual </vt:lpstr>
      <vt:lpstr>Competências e Habilidades</vt:lpstr>
      <vt:lpstr>Matéria Relacionada  a Questão </vt:lpstr>
      <vt:lpstr>Questão </vt:lpstr>
      <vt:lpstr>Solução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Esporte Bike</dc:creator>
  <cp:lastModifiedBy>Esporte Bike</cp:lastModifiedBy>
  <cp:revision>15</cp:revision>
  <dcterms:created xsi:type="dcterms:W3CDTF">2017-09-16T20:03:37Z</dcterms:created>
  <dcterms:modified xsi:type="dcterms:W3CDTF">2017-09-17T22:56:52Z</dcterms:modified>
</cp:coreProperties>
</file>