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A1132210-E35F-4F14-83A5-2BF1B89E7D63}">
          <p14:sldIdLst>
            <p14:sldId id="256"/>
            <p14:sldId id="261"/>
            <p14:sldId id="257"/>
            <p14:sldId id="258"/>
            <p14:sldId id="259"/>
            <p14:sldId id="260"/>
          </p14:sldIdLst>
        </p14:section>
        <p14:section name="Seção sem Título" id="{1586471D-89F3-4006-AE9E-BE9767870103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6" d="100"/>
          <a:sy n="76" d="100"/>
        </p:scale>
        <p:origin x="3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138D6C-853F-4079-897F-B49D62568645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7726D7E-90A1-44F7-977A-1C5D97E7B981}">
      <dgm:prSet phldrT="[Texto]"/>
      <dgm:spPr/>
      <dgm:t>
        <a:bodyPr/>
        <a:lstStyle/>
        <a:p>
          <a:r>
            <a:rPr lang="pt-BR" dirty="0" smtClean="0"/>
            <a:t>Internet</a:t>
          </a:r>
          <a:endParaRPr lang="pt-BR" dirty="0"/>
        </a:p>
      </dgm:t>
    </dgm:pt>
    <dgm:pt modelId="{B68F347E-EEAF-43BA-8F19-9E8FA8257D1D}" type="parTrans" cxnId="{EA252396-C503-4A58-92D6-A4DDB742BBCB}">
      <dgm:prSet/>
      <dgm:spPr/>
      <dgm:t>
        <a:bodyPr/>
        <a:lstStyle/>
        <a:p>
          <a:endParaRPr lang="pt-BR"/>
        </a:p>
      </dgm:t>
    </dgm:pt>
    <dgm:pt modelId="{2A388810-D977-4DEE-BAF6-09C55C14FA3D}" type="sibTrans" cxnId="{EA252396-C503-4A58-92D6-A4DDB742BBCB}">
      <dgm:prSet custT="1"/>
      <dgm:spPr/>
      <dgm:t>
        <a:bodyPr/>
        <a:lstStyle/>
        <a:p>
          <a:r>
            <a:rPr lang="pt-BR" sz="1000" dirty="0" smtClean="0"/>
            <a:t>pesquisa</a:t>
          </a:r>
          <a:endParaRPr lang="pt-BR" sz="1000" dirty="0"/>
        </a:p>
      </dgm:t>
    </dgm:pt>
    <dgm:pt modelId="{AC62E748-AD1A-44F5-8CD4-110E7813C940}">
      <dgm:prSet phldrT="[Texto]"/>
      <dgm:spPr/>
      <dgm:t>
        <a:bodyPr/>
        <a:lstStyle/>
        <a:p>
          <a:r>
            <a:rPr lang="pt-BR" dirty="0" smtClean="0"/>
            <a:t>conhecimento</a:t>
          </a:r>
          <a:endParaRPr lang="pt-BR" dirty="0"/>
        </a:p>
      </dgm:t>
    </dgm:pt>
    <dgm:pt modelId="{2188C66D-7BBC-4B45-8F1A-AA512432D199}" type="parTrans" cxnId="{2D39B03E-FD0D-4180-939D-EBD6774CA7B4}">
      <dgm:prSet/>
      <dgm:spPr/>
      <dgm:t>
        <a:bodyPr/>
        <a:lstStyle/>
        <a:p>
          <a:endParaRPr lang="pt-BR"/>
        </a:p>
      </dgm:t>
    </dgm:pt>
    <dgm:pt modelId="{2B66EEB4-CF57-4EC9-899D-B9B74061FFF2}" type="sibTrans" cxnId="{2D39B03E-FD0D-4180-939D-EBD6774CA7B4}">
      <dgm:prSet custT="1"/>
      <dgm:spPr/>
      <dgm:t>
        <a:bodyPr/>
        <a:lstStyle/>
        <a:p>
          <a:r>
            <a:rPr lang="pt-BR" sz="1800" dirty="0" smtClean="0"/>
            <a:t>Slide </a:t>
          </a:r>
          <a:endParaRPr lang="pt-BR" sz="1800" dirty="0"/>
        </a:p>
      </dgm:t>
    </dgm:pt>
    <dgm:pt modelId="{741C9C34-8210-4D54-9D3F-2EF129539B8D}">
      <dgm:prSet phldrT="[Texto]"/>
      <dgm:spPr/>
      <dgm:t>
        <a:bodyPr/>
        <a:lstStyle/>
        <a:p>
          <a:r>
            <a:rPr lang="pt-BR" dirty="0" smtClean="0"/>
            <a:t>Fim</a:t>
          </a:r>
          <a:endParaRPr lang="pt-BR" dirty="0"/>
        </a:p>
      </dgm:t>
    </dgm:pt>
    <dgm:pt modelId="{F231C3C0-2D91-4A53-A24C-EB777E93D835}" type="parTrans" cxnId="{DC32A75A-F321-454E-9EE9-85BC69F9E897}">
      <dgm:prSet/>
      <dgm:spPr/>
      <dgm:t>
        <a:bodyPr/>
        <a:lstStyle/>
        <a:p>
          <a:endParaRPr lang="pt-BR"/>
        </a:p>
      </dgm:t>
    </dgm:pt>
    <dgm:pt modelId="{2A79895B-D357-4152-BFB5-153EE943E633}" type="sibTrans" cxnId="{DC32A75A-F321-454E-9EE9-85BC69F9E897}">
      <dgm:prSet/>
      <dgm:spPr/>
      <dgm:t>
        <a:bodyPr/>
        <a:lstStyle/>
        <a:p>
          <a:endParaRPr lang="pt-BR"/>
        </a:p>
      </dgm:t>
    </dgm:pt>
    <dgm:pt modelId="{38C315DA-09AA-4D4A-ABDA-4242BC54767B}">
      <dgm:prSet custT="1"/>
      <dgm:spPr/>
      <dgm:t>
        <a:bodyPr/>
        <a:lstStyle/>
        <a:p>
          <a:r>
            <a:rPr lang="pt-BR" sz="2000" dirty="0" smtClean="0"/>
            <a:t>https://www.wikifisica.com/provas-do-enem-resolvidas</a:t>
          </a:r>
          <a:r>
            <a:rPr lang="pt-BR" sz="2400" dirty="0" smtClean="0"/>
            <a:t>/</a:t>
          </a:r>
          <a:endParaRPr lang="pt-BR" sz="2400" dirty="0"/>
        </a:p>
      </dgm:t>
    </dgm:pt>
    <dgm:pt modelId="{D3553803-3CC7-42FB-BB56-B1207C294EFB}" type="parTrans" cxnId="{AD22BC70-A7D1-4F00-81D1-0CB6F25A7D0A}">
      <dgm:prSet/>
      <dgm:spPr/>
      <dgm:t>
        <a:bodyPr/>
        <a:lstStyle/>
        <a:p>
          <a:endParaRPr lang="pt-BR"/>
        </a:p>
      </dgm:t>
    </dgm:pt>
    <dgm:pt modelId="{57BC67B0-344E-4AE3-8A43-FD8B913AA598}" type="sibTrans" cxnId="{AD22BC70-A7D1-4F00-81D1-0CB6F25A7D0A}">
      <dgm:prSet/>
      <dgm:spPr/>
      <dgm:t>
        <a:bodyPr/>
        <a:lstStyle/>
        <a:p>
          <a:r>
            <a:rPr lang="pt-BR" dirty="0" smtClean="0"/>
            <a:t>pesquisa</a:t>
          </a:r>
          <a:endParaRPr lang="pt-BR" dirty="0"/>
        </a:p>
      </dgm:t>
    </dgm:pt>
    <dgm:pt modelId="{FF4117D8-FC07-42A1-B536-A3736FB5F1CF}">
      <dgm:prSet custT="1"/>
      <dgm:spPr/>
      <dgm:t>
        <a:bodyPr/>
        <a:lstStyle/>
        <a:p>
          <a:r>
            <a:rPr lang="pt-BR" sz="2400" dirty="0" smtClean="0"/>
            <a:t>http://www.infoescola.com</a:t>
          </a:r>
          <a:r>
            <a:rPr lang="pt-BR" sz="1600" dirty="0" smtClean="0"/>
            <a:t>/</a:t>
          </a:r>
          <a:endParaRPr lang="pt-BR" sz="1600" dirty="0"/>
        </a:p>
      </dgm:t>
    </dgm:pt>
    <dgm:pt modelId="{530121CF-A7C9-4A72-9F33-81D4FFFC9697}" type="parTrans" cxnId="{F746FC23-1C87-4C14-995E-AA77E59466AB}">
      <dgm:prSet/>
      <dgm:spPr/>
      <dgm:t>
        <a:bodyPr/>
        <a:lstStyle/>
        <a:p>
          <a:endParaRPr lang="pt-BR"/>
        </a:p>
      </dgm:t>
    </dgm:pt>
    <dgm:pt modelId="{67D8E959-9DA5-4C6E-BB1D-EDEEEF83189A}" type="sibTrans" cxnId="{F746FC23-1C87-4C14-995E-AA77E59466AB}">
      <dgm:prSet/>
      <dgm:spPr/>
      <dgm:t>
        <a:bodyPr/>
        <a:lstStyle/>
        <a:p>
          <a:r>
            <a:rPr lang="pt-BR" dirty="0" smtClean="0"/>
            <a:t>celebro</a:t>
          </a:r>
          <a:endParaRPr lang="pt-BR" dirty="0"/>
        </a:p>
      </dgm:t>
    </dgm:pt>
    <dgm:pt modelId="{BE72E0D6-F191-49E0-80F2-532FCA5ACBAE}">
      <dgm:prSet/>
      <dgm:spPr/>
      <dgm:t>
        <a:bodyPr/>
        <a:lstStyle/>
        <a:p>
          <a:r>
            <a:rPr lang="pt-BR" dirty="0" err="1" smtClean="0"/>
            <a:t>powerpoint</a:t>
          </a:r>
          <a:endParaRPr lang="pt-BR" dirty="0"/>
        </a:p>
      </dgm:t>
    </dgm:pt>
    <dgm:pt modelId="{4F1B17F5-0E55-4D81-AC17-028E712267A4}" type="parTrans" cxnId="{D8EB5143-A9EF-44B5-B5AC-787D8A2C7B79}">
      <dgm:prSet/>
      <dgm:spPr/>
      <dgm:t>
        <a:bodyPr/>
        <a:lstStyle/>
        <a:p>
          <a:endParaRPr lang="pt-BR"/>
        </a:p>
      </dgm:t>
    </dgm:pt>
    <dgm:pt modelId="{508BE47A-32B7-462B-8AB6-1490D2F0FF7E}" type="sibTrans" cxnId="{D8EB5143-A9EF-44B5-B5AC-787D8A2C7B79}">
      <dgm:prSet custT="1"/>
      <dgm:spPr/>
      <dgm:t>
        <a:bodyPr/>
        <a:lstStyle/>
        <a:p>
          <a:r>
            <a:rPr lang="pt-BR" sz="1800" dirty="0" err="1" smtClean="0"/>
            <a:t>gmail</a:t>
          </a:r>
          <a:endParaRPr lang="pt-BR" sz="1800" dirty="0"/>
        </a:p>
      </dgm:t>
    </dgm:pt>
    <dgm:pt modelId="{8A638BC6-FD46-433D-A8F6-030C3EE96E67}" type="pres">
      <dgm:prSet presAssocID="{2A138D6C-853F-4079-897F-B49D6256864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791F8B2-9D26-4479-AB58-A5F8A6A9ADB1}" type="pres">
      <dgm:prSet presAssocID="{27726D7E-90A1-44F7-977A-1C5D97E7B98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495760-7E76-40AE-8821-AE93BFFD524B}" type="pres">
      <dgm:prSet presAssocID="{2A388810-D977-4DEE-BAF6-09C55C14FA3D}" presName="sibTrans" presStyleLbl="sibTrans2D1" presStyleIdx="0" presStyleCnt="5" custScaleX="147669"/>
      <dgm:spPr/>
      <dgm:t>
        <a:bodyPr/>
        <a:lstStyle/>
        <a:p>
          <a:endParaRPr lang="pt-BR"/>
        </a:p>
      </dgm:t>
    </dgm:pt>
    <dgm:pt modelId="{5EF95E00-4769-4669-85BE-9D49DB77B443}" type="pres">
      <dgm:prSet presAssocID="{2A388810-D977-4DEE-BAF6-09C55C14FA3D}" presName="connectorText" presStyleLbl="sibTrans2D1" presStyleIdx="0" presStyleCnt="5"/>
      <dgm:spPr/>
      <dgm:t>
        <a:bodyPr/>
        <a:lstStyle/>
        <a:p>
          <a:endParaRPr lang="pt-BR"/>
        </a:p>
      </dgm:t>
    </dgm:pt>
    <dgm:pt modelId="{5C234DD9-B529-4A3D-ACAB-77002D4AC0A9}" type="pres">
      <dgm:prSet presAssocID="{38C315DA-09AA-4D4A-ABDA-4242BC54767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CDC5C8-9F50-4A25-9681-ADF25EE44171}" type="pres">
      <dgm:prSet presAssocID="{57BC67B0-344E-4AE3-8A43-FD8B913AA598}" presName="sibTrans" presStyleLbl="sibTrans2D1" presStyleIdx="1" presStyleCnt="5" custScaleX="214832" custLinFactNeighborX="10951"/>
      <dgm:spPr/>
      <dgm:t>
        <a:bodyPr/>
        <a:lstStyle/>
        <a:p>
          <a:endParaRPr lang="pt-BR"/>
        </a:p>
      </dgm:t>
    </dgm:pt>
    <dgm:pt modelId="{329C8268-285B-4E22-8F6A-F7660D3C4999}" type="pres">
      <dgm:prSet presAssocID="{57BC67B0-344E-4AE3-8A43-FD8B913AA598}" presName="connectorText" presStyleLbl="sibTrans2D1" presStyleIdx="1" presStyleCnt="5"/>
      <dgm:spPr/>
      <dgm:t>
        <a:bodyPr/>
        <a:lstStyle/>
        <a:p>
          <a:endParaRPr lang="pt-BR"/>
        </a:p>
      </dgm:t>
    </dgm:pt>
    <dgm:pt modelId="{B6B3C54F-1254-4D29-9586-D8ED3BF2545D}" type="pres">
      <dgm:prSet presAssocID="{FF4117D8-FC07-42A1-B536-A3736FB5F1C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ACB2507-6A1C-49CE-A436-A369A552E674}" type="pres">
      <dgm:prSet presAssocID="{67D8E959-9DA5-4C6E-BB1D-EDEEEF83189A}" presName="sibTrans" presStyleLbl="sibTrans2D1" presStyleIdx="2" presStyleCnt="5" custScaleX="176503" custLinFactNeighborX="8214" custLinFactNeighborY="-11702"/>
      <dgm:spPr/>
      <dgm:t>
        <a:bodyPr/>
        <a:lstStyle/>
        <a:p>
          <a:endParaRPr lang="pt-BR"/>
        </a:p>
      </dgm:t>
    </dgm:pt>
    <dgm:pt modelId="{9CD9BFA6-E635-4945-8BDD-C522553EA1D9}" type="pres">
      <dgm:prSet presAssocID="{67D8E959-9DA5-4C6E-BB1D-EDEEEF83189A}" presName="connectorText" presStyleLbl="sibTrans2D1" presStyleIdx="2" presStyleCnt="5"/>
      <dgm:spPr/>
      <dgm:t>
        <a:bodyPr/>
        <a:lstStyle/>
        <a:p>
          <a:endParaRPr lang="pt-BR"/>
        </a:p>
      </dgm:t>
    </dgm:pt>
    <dgm:pt modelId="{5CA3DB0E-E025-4093-9846-15AAA53CA254}" type="pres">
      <dgm:prSet presAssocID="{AC62E748-AD1A-44F5-8CD4-110E7813C94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3BF35BC-62A6-452A-9E46-9800FD3B9A69}" type="pres">
      <dgm:prSet presAssocID="{2B66EEB4-CF57-4EC9-899D-B9B74061FFF2}" presName="sibTrans" presStyleLbl="sibTrans2D1" presStyleIdx="3" presStyleCnt="5" custScaleX="204250"/>
      <dgm:spPr/>
      <dgm:t>
        <a:bodyPr/>
        <a:lstStyle/>
        <a:p>
          <a:endParaRPr lang="pt-BR"/>
        </a:p>
      </dgm:t>
    </dgm:pt>
    <dgm:pt modelId="{7BDE2AF8-74D7-468A-971D-FD73B46D5596}" type="pres">
      <dgm:prSet presAssocID="{2B66EEB4-CF57-4EC9-899D-B9B74061FFF2}" presName="connectorText" presStyleLbl="sibTrans2D1" presStyleIdx="3" presStyleCnt="5"/>
      <dgm:spPr/>
      <dgm:t>
        <a:bodyPr/>
        <a:lstStyle/>
        <a:p>
          <a:endParaRPr lang="pt-BR"/>
        </a:p>
      </dgm:t>
    </dgm:pt>
    <dgm:pt modelId="{393A21D0-1256-493C-B0F1-6E9C9130A14C}" type="pres">
      <dgm:prSet presAssocID="{BE72E0D6-F191-49E0-80F2-532FCA5ACBA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4514FF-86AB-459D-B090-CA99FD48AD07}" type="pres">
      <dgm:prSet presAssocID="{508BE47A-32B7-462B-8AB6-1490D2F0FF7E}" presName="sibTrans" presStyleLbl="sibTrans2D1" presStyleIdx="4" presStyleCnt="5" custScaleX="158251"/>
      <dgm:spPr/>
      <dgm:t>
        <a:bodyPr/>
        <a:lstStyle/>
        <a:p>
          <a:endParaRPr lang="pt-BR"/>
        </a:p>
      </dgm:t>
    </dgm:pt>
    <dgm:pt modelId="{A535E78D-49FC-469F-9BF0-D57383AEE976}" type="pres">
      <dgm:prSet presAssocID="{508BE47A-32B7-462B-8AB6-1490D2F0FF7E}" presName="connectorText" presStyleLbl="sibTrans2D1" presStyleIdx="4" presStyleCnt="5"/>
      <dgm:spPr/>
      <dgm:t>
        <a:bodyPr/>
        <a:lstStyle/>
        <a:p>
          <a:endParaRPr lang="pt-BR"/>
        </a:p>
      </dgm:t>
    </dgm:pt>
    <dgm:pt modelId="{6D6607B3-370D-464A-B1A2-F22AFEECC9E1}" type="pres">
      <dgm:prSet presAssocID="{741C9C34-8210-4D54-9D3F-2EF129539B8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C32A75A-F321-454E-9EE9-85BC69F9E897}" srcId="{2A138D6C-853F-4079-897F-B49D62568645}" destId="{741C9C34-8210-4D54-9D3F-2EF129539B8D}" srcOrd="5" destOrd="0" parTransId="{F231C3C0-2D91-4A53-A24C-EB777E93D835}" sibTransId="{2A79895B-D357-4152-BFB5-153EE943E633}"/>
    <dgm:cxn modelId="{5CC199BB-9DF1-4932-BA19-742C959C8D01}" type="presOf" srcId="{2A138D6C-853F-4079-897F-B49D62568645}" destId="{8A638BC6-FD46-433D-A8F6-030C3EE96E67}" srcOrd="0" destOrd="0" presId="urn:microsoft.com/office/officeart/2005/8/layout/process5"/>
    <dgm:cxn modelId="{45BBD99B-D476-44FA-97A7-9BE3C3E0A0BE}" type="presOf" srcId="{AC62E748-AD1A-44F5-8CD4-110E7813C940}" destId="{5CA3DB0E-E025-4093-9846-15AAA53CA254}" srcOrd="0" destOrd="0" presId="urn:microsoft.com/office/officeart/2005/8/layout/process5"/>
    <dgm:cxn modelId="{8E96CDDB-F74E-41F0-95C3-3B4925A34A88}" type="presOf" srcId="{57BC67B0-344E-4AE3-8A43-FD8B913AA598}" destId="{329C8268-285B-4E22-8F6A-F7660D3C4999}" srcOrd="1" destOrd="0" presId="urn:microsoft.com/office/officeart/2005/8/layout/process5"/>
    <dgm:cxn modelId="{EF9E452F-ECE5-40B3-AFCF-EAE159E4F935}" type="presOf" srcId="{BE72E0D6-F191-49E0-80F2-532FCA5ACBAE}" destId="{393A21D0-1256-493C-B0F1-6E9C9130A14C}" srcOrd="0" destOrd="0" presId="urn:microsoft.com/office/officeart/2005/8/layout/process5"/>
    <dgm:cxn modelId="{CAC772EC-6BBC-436B-BD13-3B22E63D472D}" type="presOf" srcId="{508BE47A-32B7-462B-8AB6-1490D2F0FF7E}" destId="{824514FF-86AB-459D-B090-CA99FD48AD07}" srcOrd="0" destOrd="0" presId="urn:microsoft.com/office/officeart/2005/8/layout/process5"/>
    <dgm:cxn modelId="{6F42C34B-E8B6-477F-89BA-9AB6C9A9D72E}" type="presOf" srcId="{2A388810-D977-4DEE-BAF6-09C55C14FA3D}" destId="{93495760-7E76-40AE-8821-AE93BFFD524B}" srcOrd="0" destOrd="0" presId="urn:microsoft.com/office/officeart/2005/8/layout/process5"/>
    <dgm:cxn modelId="{2D39B03E-FD0D-4180-939D-EBD6774CA7B4}" srcId="{2A138D6C-853F-4079-897F-B49D62568645}" destId="{AC62E748-AD1A-44F5-8CD4-110E7813C940}" srcOrd="3" destOrd="0" parTransId="{2188C66D-7BBC-4B45-8F1A-AA512432D199}" sibTransId="{2B66EEB4-CF57-4EC9-899D-B9B74061FFF2}"/>
    <dgm:cxn modelId="{07DF2495-E4F8-414A-8B40-A1F05D71DE0B}" type="presOf" srcId="{27726D7E-90A1-44F7-977A-1C5D97E7B981}" destId="{4791F8B2-9D26-4479-AB58-A5F8A6A9ADB1}" srcOrd="0" destOrd="0" presId="urn:microsoft.com/office/officeart/2005/8/layout/process5"/>
    <dgm:cxn modelId="{36ACC66C-A64E-440C-B433-D5DBD0A310F9}" type="presOf" srcId="{508BE47A-32B7-462B-8AB6-1490D2F0FF7E}" destId="{A535E78D-49FC-469F-9BF0-D57383AEE976}" srcOrd="1" destOrd="0" presId="urn:microsoft.com/office/officeart/2005/8/layout/process5"/>
    <dgm:cxn modelId="{4B61BED9-1DE3-494C-86F7-6CBBDC9EBEA9}" type="presOf" srcId="{38C315DA-09AA-4D4A-ABDA-4242BC54767B}" destId="{5C234DD9-B529-4A3D-ACAB-77002D4AC0A9}" srcOrd="0" destOrd="0" presId="urn:microsoft.com/office/officeart/2005/8/layout/process5"/>
    <dgm:cxn modelId="{C739A045-DAEF-478B-BB6B-EF0E5BF7BB25}" type="presOf" srcId="{741C9C34-8210-4D54-9D3F-2EF129539B8D}" destId="{6D6607B3-370D-464A-B1A2-F22AFEECC9E1}" srcOrd="0" destOrd="0" presId="urn:microsoft.com/office/officeart/2005/8/layout/process5"/>
    <dgm:cxn modelId="{58D6992D-C26C-49E8-9A9D-18B18A1267CB}" type="presOf" srcId="{57BC67B0-344E-4AE3-8A43-FD8B913AA598}" destId="{BECDC5C8-9F50-4A25-9681-ADF25EE44171}" srcOrd="0" destOrd="0" presId="urn:microsoft.com/office/officeart/2005/8/layout/process5"/>
    <dgm:cxn modelId="{D8EB5143-A9EF-44B5-B5AC-787D8A2C7B79}" srcId="{2A138D6C-853F-4079-897F-B49D62568645}" destId="{BE72E0D6-F191-49E0-80F2-532FCA5ACBAE}" srcOrd="4" destOrd="0" parTransId="{4F1B17F5-0E55-4D81-AC17-028E712267A4}" sibTransId="{508BE47A-32B7-462B-8AB6-1490D2F0FF7E}"/>
    <dgm:cxn modelId="{38413C9D-03D0-455D-837E-4D56A7C29A38}" type="presOf" srcId="{2A388810-D977-4DEE-BAF6-09C55C14FA3D}" destId="{5EF95E00-4769-4669-85BE-9D49DB77B443}" srcOrd="1" destOrd="0" presId="urn:microsoft.com/office/officeart/2005/8/layout/process5"/>
    <dgm:cxn modelId="{6A66E465-EE76-403F-BE59-3A1B0E40A85B}" type="presOf" srcId="{2B66EEB4-CF57-4EC9-899D-B9B74061FFF2}" destId="{73BF35BC-62A6-452A-9E46-9800FD3B9A69}" srcOrd="0" destOrd="0" presId="urn:microsoft.com/office/officeart/2005/8/layout/process5"/>
    <dgm:cxn modelId="{73282832-1DB3-4FD4-B0B2-7FA5F343CB84}" type="presOf" srcId="{2B66EEB4-CF57-4EC9-899D-B9B74061FFF2}" destId="{7BDE2AF8-74D7-468A-971D-FD73B46D5596}" srcOrd="1" destOrd="0" presId="urn:microsoft.com/office/officeart/2005/8/layout/process5"/>
    <dgm:cxn modelId="{F746FC23-1C87-4C14-995E-AA77E59466AB}" srcId="{2A138D6C-853F-4079-897F-B49D62568645}" destId="{FF4117D8-FC07-42A1-B536-A3736FB5F1CF}" srcOrd="2" destOrd="0" parTransId="{530121CF-A7C9-4A72-9F33-81D4FFFC9697}" sibTransId="{67D8E959-9DA5-4C6E-BB1D-EDEEEF83189A}"/>
    <dgm:cxn modelId="{70C03D96-05A7-4711-8FC9-B71AE86A212E}" type="presOf" srcId="{FF4117D8-FC07-42A1-B536-A3736FB5F1CF}" destId="{B6B3C54F-1254-4D29-9586-D8ED3BF2545D}" srcOrd="0" destOrd="0" presId="urn:microsoft.com/office/officeart/2005/8/layout/process5"/>
    <dgm:cxn modelId="{FBB776D3-E8C7-49DB-850F-A9F7A51400D7}" type="presOf" srcId="{67D8E959-9DA5-4C6E-BB1D-EDEEEF83189A}" destId="{9CD9BFA6-E635-4945-8BDD-C522553EA1D9}" srcOrd="1" destOrd="0" presId="urn:microsoft.com/office/officeart/2005/8/layout/process5"/>
    <dgm:cxn modelId="{EA252396-C503-4A58-92D6-A4DDB742BBCB}" srcId="{2A138D6C-853F-4079-897F-B49D62568645}" destId="{27726D7E-90A1-44F7-977A-1C5D97E7B981}" srcOrd="0" destOrd="0" parTransId="{B68F347E-EEAF-43BA-8F19-9E8FA8257D1D}" sibTransId="{2A388810-D977-4DEE-BAF6-09C55C14FA3D}"/>
    <dgm:cxn modelId="{AD22BC70-A7D1-4F00-81D1-0CB6F25A7D0A}" srcId="{2A138D6C-853F-4079-897F-B49D62568645}" destId="{38C315DA-09AA-4D4A-ABDA-4242BC54767B}" srcOrd="1" destOrd="0" parTransId="{D3553803-3CC7-42FB-BB56-B1207C294EFB}" sibTransId="{57BC67B0-344E-4AE3-8A43-FD8B913AA598}"/>
    <dgm:cxn modelId="{78F55411-54E1-4BE3-BCD4-04CDDFD046AD}" type="presOf" srcId="{67D8E959-9DA5-4C6E-BB1D-EDEEEF83189A}" destId="{5ACB2507-6A1C-49CE-A436-A369A552E674}" srcOrd="0" destOrd="0" presId="urn:microsoft.com/office/officeart/2005/8/layout/process5"/>
    <dgm:cxn modelId="{5858AA70-114A-41FC-87E9-7A140A4972C9}" type="presParOf" srcId="{8A638BC6-FD46-433D-A8F6-030C3EE96E67}" destId="{4791F8B2-9D26-4479-AB58-A5F8A6A9ADB1}" srcOrd="0" destOrd="0" presId="urn:microsoft.com/office/officeart/2005/8/layout/process5"/>
    <dgm:cxn modelId="{0CDC4866-84A6-461D-96D4-2040739B5D9B}" type="presParOf" srcId="{8A638BC6-FD46-433D-A8F6-030C3EE96E67}" destId="{93495760-7E76-40AE-8821-AE93BFFD524B}" srcOrd="1" destOrd="0" presId="urn:microsoft.com/office/officeart/2005/8/layout/process5"/>
    <dgm:cxn modelId="{E4944D68-2616-48C9-B4F6-16C40BD66050}" type="presParOf" srcId="{93495760-7E76-40AE-8821-AE93BFFD524B}" destId="{5EF95E00-4769-4669-85BE-9D49DB77B443}" srcOrd="0" destOrd="0" presId="urn:microsoft.com/office/officeart/2005/8/layout/process5"/>
    <dgm:cxn modelId="{6754A4D6-0963-4633-8E0F-3BF07FF14A06}" type="presParOf" srcId="{8A638BC6-FD46-433D-A8F6-030C3EE96E67}" destId="{5C234DD9-B529-4A3D-ACAB-77002D4AC0A9}" srcOrd="2" destOrd="0" presId="urn:microsoft.com/office/officeart/2005/8/layout/process5"/>
    <dgm:cxn modelId="{16477437-7B57-4B7B-9BE5-945027F6D451}" type="presParOf" srcId="{8A638BC6-FD46-433D-A8F6-030C3EE96E67}" destId="{BECDC5C8-9F50-4A25-9681-ADF25EE44171}" srcOrd="3" destOrd="0" presId="urn:microsoft.com/office/officeart/2005/8/layout/process5"/>
    <dgm:cxn modelId="{52901E33-92EB-4C74-A83E-C340514DAEA0}" type="presParOf" srcId="{BECDC5C8-9F50-4A25-9681-ADF25EE44171}" destId="{329C8268-285B-4E22-8F6A-F7660D3C4999}" srcOrd="0" destOrd="0" presId="urn:microsoft.com/office/officeart/2005/8/layout/process5"/>
    <dgm:cxn modelId="{3807BF18-7971-4FE9-BA5A-2ACAD4CB85E7}" type="presParOf" srcId="{8A638BC6-FD46-433D-A8F6-030C3EE96E67}" destId="{B6B3C54F-1254-4D29-9586-D8ED3BF2545D}" srcOrd="4" destOrd="0" presId="urn:microsoft.com/office/officeart/2005/8/layout/process5"/>
    <dgm:cxn modelId="{ABE681BA-A20B-4DF5-8327-EBA81C8AEDD2}" type="presParOf" srcId="{8A638BC6-FD46-433D-A8F6-030C3EE96E67}" destId="{5ACB2507-6A1C-49CE-A436-A369A552E674}" srcOrd="5" destOrd="0" presId="urn:microsoft.com/office/officeart/2005/8/layout/process5"/>
    <dgm:cxn modelId="{22289F0A-25B7-4B08-BA9F-B91D9F24FCF3}" type="presParOf" srcId="{5ACB2507-6A1C-49CE-A436-A369A552E674}" destId="{9CD9BFA6-E635-4945-8BDD-C522553EA1D9}" srcOrd="0" destOrd="0" presId="urn:microsoft.com/office/officeart/2005/8/layout/process5"/>
    <dgm:cxn modelId="{37C013F4-B160-4FF3-8778-A91C0500C3EC}" type="presParOf" srcId="{8A638BC6-FD46-433D-A8F6-030C3EE96E67}" destId="{5CA3DB0E-E025-4093-9846-15AAA53CA254}" srcOrd="6" destOrd="0" presId="urn:microsoft.com/office/officeart/2005/8/layout/process5"/>
    <dgm:cxn modelId="{131D60BE-9DFA-42C0-8669-327C5B08F940}" type="presParOf" srcId="{8A638BC6-FD46-433D-A8F6-030C3EE96E67}" destId="{73BF35BC-62A6-452A-9E46-9800FD3B9A69}" srcOrd="7" destOrd="0" presId="urn:microsoft.com/office/officeart/2005/8/layout/process5"/>
    <dgm:cxn modelId="{0DE1FD31-95E5-49FD-8ED1-CC2C4D6610E4}" type="presParOf" srcId="{73BF35BC-62A6-452A-9E46-9800FD3B9A69}" destId="{7BDE2AF8-74D7-468A-971D-FD73B46D5596}" srcOrd="0" destOrd="0" presId="urn:microsoft.com/office/officeart/2005/8/layout/process5"/>
    <dgm:cxn modelId="{D51B2523-B1C7-48C7-8DEC-8FBA3092487B}" type="presParOf" srcId="{8A638BC6-FD46-433D-A8F6-030C3EE96E67}" destId="{393A21D0-1256-493C-B0F1-6E9C9130A14C}" srcOrd="8" destOrd="0" presId="urn:microsoft.com/office/officeart/2005/8/layout/process5"/>
    <dgm:cxn modelId="{31C5D928-8B15-4C96-B1D9-4537E18F91E6}" type="presParOf" srcId="{8A638BC6-FD46-433D-A8F6-030C3EE96E67}" destId="{824514FF-86AB-459D-B090-CA99FD48AD07}" srcOrd="9" destOrd="0" presId="urn:microsoft.com/office/officeart/2005/8/layout/process5"/>
    <dgm:cxn modelId="{C3EB4F1D-DAF6-4718-86EF-B4BFDB670BD4}" type="presParOf" srcId="{824514FF-86AB-459D-B090-CA99FD48AD07}" destId="{A535E78D-49FC-469F-9BF0-D57383AEE976}" srcOrd="0" destOrd="0" presId="urn:microsoft.com/office/officeart/2005/8/layout/process5"/>
    <dgm:cxn modelId="{CA7FA239-DE3A-4B7E-B6BC-45370EB53A70}" type="presParOf" srcId="{8A638BC6-FD46-433D-A8F6-030C3EE96E67}" destId="{6D6607B3-370D-464A-B1A2-F22AFEECC9E1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91F8B2-9D26-4479-AB58-A5F8A6A9ADB1}">
      <dsp:nvSpPr>
        <dsp:cNvPr id="0" name=""/>
        <dsp:cNvSpPr/>
      </dsp:nvSpPr>
      <dsp:spPr>
        <a:xfrm>
          <a:off x="7555" y="134149"/>
          <a:ext cx="2258210" cy="13549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Internet</a:t>
          </a:r>
          <a:endParaRPr lang="pt-BR" sz="2400" kern="1200" dirty="0"/>
        </a:p>
      </dsp:txBody>
      <dsp:txXfrm>
        <a:off x="47239" y="173833"/>
        <a:ext cx="2178842" cy="1275558"/>
      </dsp:txXfrm>
    </dsp:sp>
    <dsp:sp modelId="{93495760-7E76-40AE-8821-AE93BFFD524B}">
      <dsp:nvSpPr>
        <dsp:cNvPr id="0" name=""/>
        <dsp:cNvSpPr/>
      </dsp:nvSpPr>
      <dsp:spPr>
        <a:xfrm>
          <a:off x="2350383" y="531594"/>
          <a:ext cx="706951" cy="5600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pesquisa</a:t>
          </a:r>
          <a:endParaRPr lang="pt-BR" sz="1000" kern="1200" dirty="0"/>
        </a:p>
      </dsp:txBody>
      <dsp:txXfrm>
        <a:off x="2350383" y="643601"/>
        <a:ext cx="538940" cy="336022"/>
      </dsp:txXfrm>
    </dsp:sp>
    <dsp:sp modelId="{5C234DD9-B529-4A3D-ACAB-77002D4AC0A9}">
      <dsp:nvSpPr>
        <dsp:cNvPr id="0" name=""/>
        <dsp:cNvSpPr/>
      </dsp:nvSpPr>
      <dsp:spPr>
        <a:xfrm>
          <a:off x="3169050" y="134149"/>
          <a:ext cx="2258210" cy="13549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https://www.wikifisica.com/provas-do-enem-resolvidas</a:t>
          </a:r>
          <a:r>
            <a:rPr lang="pt-BR" sz="2400" kern="1200" dirty="0" smtClean="0"/>
            <a:t>/</a:t>
          </a:r>
          <a:endParaRPr lang="pt-BR" sz="2400" kern="1200" dirty="0"/>
        </a:p>
      </dsp:txBody>
      <dsp:txXfrm>
        <a:off x="3208734" y="173833"/>
        <a:ext cx="2178842" cy="1275558"/>
      </dsp:txXfrm>
    </dsp:sp>
    <dsp:sp modelId="{BECDC5C8-9F50-4A25-9681-ADF25EE44171}">
      <dsp:nvSpPr>
        <dsp:cNvPr id="0" name=""/>
        <dsp:cNvSpPr/>
      </dsp:nvSpPr>
      <dsp:spPr>
        <a:xfrm>
          <a:off x="5403537" y="531594"/>
          <a:ext cx="1028488" cy="5600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/>
            <a:t>pesquisa</a:t>
          </a:r>
          <a:endParaRPr lang="pt-BR" sz="700" kern="1200" dirty="0"/>
        </a:p>
      </dsp:txBody>
      <dsp:txXfrm>
        <a:off x="5403537" y="643601"/>
        <a:ext cx="860477" cy="336022"/>
      </dsp:txXfrm>
    </dsp:sp>
    <dsp:sp modelId="{B6B3C54F-1254-4D29-9586-D8ED3BF2545D}">
      <dsp:nvSpPr>
        <dsp:cNvPr id="0" name=""/>
        <dsp:cNvSpPr/>
      </dsp:nvSpPr>
      <dsp:spPr>
        <a:xfrm>
          <a:off x="6330545" y="134149"/>
          <a:ext cx="2258210" cy="13549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http://www.infoescola.com</a:t>
          </a:r>
          <a:r>
            <a:rPr lang="pt-BR" sz="1600" kern="1200" dirty="0" smtClean="0"/>
            <a:t>/</a:t>
          </a:r>
          <a:endParaRPr lang="pt-BR" sz="1600" kern="1200" dirty="0"/>
        </a:p>
      </dsp:txBody>
      <dsp:txXfrm>
        <a:off x="6370229" y="173833"/>
        <a:ext cx="2178842" cy="1275558"/>
      </dsp:txXfrm>
    </dsp:sp>
    <dsp:sp modelId="{5ACB2507-6A1C-49CE-A436-A369A552E674}">
      <dsp:nvSpPr>
        <dsp:cNvPr id="0" name=""/>
        <dsp:cNvSpPr/>
      </dsp:nvSpPr>
      <dsp:spPr>
        <a:xfrm rot="5400000">
          <a:off x="7076479" y="1581615"/>
          <a:ext cx="844991" cy="5600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/>
            <a:t>celebro</a:t>
          </a:r>
          <a:endParaRPr lang="pt-BR" sz="700" kern="1200" dirty="0"/>
        </a:p>
      </dsp:txBody>
      <dsp:txXfrm rot="-5400000">
        <a:off x="7330964" y="1439138"/>
        <a:ext cx="336022" cy="676980"/>
      </dsp:txXfrm>
    </dsp:sp>
    <dsp:sp modelId="{5CA3DB0E-E025-4093-9846-15AAA53CA254}">
      <dsp:nvSpPr>
        <dsp:cNvPr id="0" name=""/>
        <dsp:cNvSpPr/>
      </dsp:nvSpPr>
      <dsp:spPr>
        <a:xfrm>
          <a:off x="6330545" y="2392360"/>
          <a:ext cx="2258210" cy="13549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conhecimento</a:t>
          </a:r>
          <a:endParaRPr lang="pt-BR" sz="2400" kern="1200" dirty="0"/>
        </a:p>
      </dsp:txBody>
      <dsp:txXfrm>
        <a:off x="6370229" y="2432044"/>
        <a:ext cx="2178842" cy="1275558"/>
      </dsp:txXfrm>
    </dsp:sp>
    <dsp:sp modelId="{73BF35BC-62A6-452A-9E46-9800FD3B9A69}">
      <dsp:nvSpPr>
        <dsp:cNvPr id="0" name=""/>
        <dsp:cNvSpPr/>
      </dsp:nvSpPr>
      <dsp:spPr>
        <a:xfrm rot="10800000">
          <a:off x="5403538" y="2789805"/>
          <a:ext cx="977827" cy="5600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Slide </a:t>
          </a:r>
          <a:endParaRPr lang="pt-BR" sz="1800" kern="1200" dirty="0"/>
        </a:p>
      </dsp:txBody>
      <dsp:txXfrm rot="10800000">
        <a:off x="5571549" y="2901812"/>
        <a:ext cx="809816" cy="336022"/>
      </dsp:txXfrm>
    </dsp:sp>
    <dsp:sp modelId="{393A21D0-1256-493C-B0F1-6E9C9130A14C}">
      <dsp:nvSpPr>
        <dsp:cNvPr id="0" name=""/>
        <dsp:cNvSpPr/>
      </dsp:nvSpPr>
      <dsp:spPr>
        <a:xfrm>
          <a:off x="3169050" y="2392360"/>
          <a:ext cx="2258210" cy="13549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err="1" smtClean="0"/>
            <a:t>powerpoint</a:t>
          </a:r>
          <a:endParaRPr lang="pt-BR" sz="2400" kern="1200" dirty="0"/>
        </a:p>
      </dsp:txBody>
      <dsp:txXfrm>
        <a:off x="3208734" y="2432044"/>
        <a:ext cx="2178842" cy="1275558"/>
      </dsp:txXfrm>
    </dsp:sp>
    <dsp:sp modelId="{824514FF-86AB-459D-B090-CA99FD48AD07}">
      <dsp:nvSpPr>
        <dsp:cNvPr id="0" name=""/>
        <dsp:cNvSpPr/>
      </dsp:nvSpPr>
      <dsp:spPr>
        <a:xfrm rot="10800000">
          <a:off x="2352151" y="2789805"/>
          <a:ext cx="757611" cy="5600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err="1" smtClean="0"/>
            <a:t>gmail</a:t>
          </a:r>
          <a:endParaRPr lang="pt-BR" sz="1800" kern="1200" dirty="0"/>
        </a:p>
      </dsp:txBody>
      <dsp:txXfrm rot="10800000">
        <a:off x="2520162" y="2901812"/>
        <a:ext cx="589600" cy="336022"/>
      </dsp:txXfrm>
    </dsp:sp>
    <dsp:sp modelId="{6D6607B3-370D-464A-B1A2-F22AFEECC9E1}">
      <dsp:nvSpPr>
        <dsp:cNvPr id="0" name=""/>
        <dsp:cNvSpPr/>
      </dsp:nvSpPr>
      <dsp:spPr>
        <a:xfrm>
          <a:off x="7555" y="2392360"/>
          <a:ext cx="2258210" cy="13549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Fim</a:t>
          </a:r>
          <a:endParaRPr lang="pt-BR" sz="2400" kern="1200" dirty="0"/>
        </a:p>
      </dsp:txBody>
      <dsp:txXfrm>
        <a:off x="47239" y="2432044"/>
        <a:ext cx="2178842" cy="12755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EC95-9F9A-4C6F-AFD3-8C22C3809B0B}" type="datetimeFigureOut">
              <a:rPr lang="pt-BR" smtClean="0"/>
              <a:t>13/08/2017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BF52-0388-4B21-902C-5DA54C8D00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6772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EC95-9F9A-4C6F-AFD3-8C22C3809B0B}" type="datetimeFigureOut">
              <a:rPr lang="pt-BR" smtClean="0"/>
              <a:t>13/08/2017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BF52-0388-4B21-902C-5DA54C8D00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6153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EC95-9F9A-4C6F-AFD3-8C22C3809B0B}" type="datetimeFigureOut">
              <a:rPr lang="pt-BR" smtClean="0"/>
              <a:t>13/08/2017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BF52-0388-4B21-902C-5DA54C8D0048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4489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EC95-9F9A-4C6F-AFD3-8C22C3809B0B}" type="datetimeFigureOut">
              <a:rPr lang="pt-BR" smtClean="0"/>
              <a:t>13/08/2017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BF52-0388-4B21-902C-5DA54C8D00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6424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EC95-9F9A-4C6F-AFD3-8C22C3809B0B}" type="datetimeFigureOut">
              <a:rPr lang="pt-BR" smtClean="0"/>
              <a:t>13/08/2017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BF52-0388-4B21-902C-5DA54C8D0048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0257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EC95-9F9A-4C6F-AFD3-8C22C3809B0B}" type="datetimeFigureOut">
              <a:rPr lang="pt-BR" smtClean="0"/>
              <a:t>13/08/2017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BF52-0388-4B21-902C-5DA54C8D00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6334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EC95-9F9A-4C6F-AFD3-8C22C3809B0B}" type="datetimeFigureOut">
              <a:rPr lang="pt-BR" smtClean="0"/>
              <a:t>13/08/2017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BF52-0388-4B21-902C-5DA54C8D00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6186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EC95-9F9A-4C6F-AFD3-8C22C3809B0B}" type="datetimeFigureOut">
              <a:rPr lang="pt-BR" smtClean="0"/>
              <a:t>13/08/2017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BF52-0388-4B21-902C-5DA54C8D00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7347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EC95-9F9A-4C6F-AFD3-8C22C3809B0B}" type="datetimeFigureOut">
              <a:rPr lang="pt-BR" smtClean="0"/>
              <a:t>13/08/2017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BF52-0388-4B21-902C-5DA54C8D00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0569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EC95-9F9A-4C6F-AFD3-8C22C3809B0B}" type="datetimeFigureOut">
              <a:rPr lang="pt-BR" smtClean="0"/>
              <a:t>13/08/2017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BF52-0388-4B21-902C-5DA54C8D00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0368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EC95-9F9A-4C6F-AFD3-8C22C3809B0B}" type="datetimeFigureOut">
              <a:rPr lang="pt-BR" smtClean="0"/>
              <a:t>13/08/2017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BF52-0388-4B21-902C-5DA54C8D00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9291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EC95-9F9A-4C6F-AFD3-8C22C3809B0B}" type="datetimeFigureOut">
              <a:rPr lang="pt-BR" smtClean="0"/>
              <a:t>13/08/2017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BF52-0388-4B21-902C-5DA54C8D00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8279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EC95-9F9A-4C6F-AFD3-8C22C3809B0B}" type="datetimeFigureOut">
              <a:rPr lang="pt-BR" smtClean="0"/>
              <a:t>13/08/2017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BF52-0388-4B21-902C-5DA54C8D00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564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EC95-9F9A-4C6F-AFD3-8C22C3809B0B}" type="datetimeFigureOut">
              <a:rPr lang="pt-BR" smtClean="0"/>
              <a:t>13/08/2017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BF52-0388-4B21-902C-5DA54C8D00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9697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EC95-9F9A-4C6F-AFD3-8C22C3809B0B}" type="datetimeFigureOut">
              <a:rPr lang="pt-BR" smtClean="0"/>
              <a:t>13/08/2017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BF52-0388-4B21-902C-5DA54C8D00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293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BF52-0388-4B21-902C-5DA54C8D0048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EC95-9F9A-4C6F-AFD3-8C22C3809B0B}" type="datetimeFigureOut">
              <a:rPr lang="pt-BR" smtClean="0"/>
              <a:t>13/08/2017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457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EEC95-9F9A-4C6F-AFD3-8C22C3809B0B}" type="datetimeFigureOut">
              <a:rPr lang="pt-BR" smtClean="0"/>
              <a:t>13/08/2017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EEEBF52-0388-4B21-902C-5DA54C8D00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7493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sz="7200" b="1" u="sng" dirty="0" smtClean="0"/>
              <a:t>Estudando para o Enem de forma Invertida </a:t>
            </a:r>
            <a:endParaRPr lang="pt-BR" sz="7200" b="1" u="sng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36180" y="4619297"/>
            <a:ext cx="2953406" cy="1174530"/>
          </a:xfrm>
        </p:spPr>
        <p:txBody>
          <a:bodyPr>
            <a:normAutofit lnSpcReduction="10000"/>
          </a:bodyPr>
          <a:lstStyle/>
          <a:p>
            <a:r>
              <a:rPr lang="pt-BR" sz="2400" b="1" dirty="0" smtClean="0"/>
              <a:t>Aluna : Talita Monteiro</a:t>
            </a:r>
          </a:p>
          <a:p>
            <a:r>
              <a:rPr lang="pt-BR" b="1" dirty="0"/>
              <a:t>2</a:t>
            </a:r>
            <a:r>
              <a:rPr lang="pt-BR" b="1" dirty="0" smtClean="0"/>
              <a:t>° ano N01 </a:t>
            </a:r>
            <a:endParaRPr lang="pt-BR" b="1" dirty="0"/>
          </a:p>
        </p:txBody>
      </p:sp>
      <p:pic>
        <p:nvPicPr>
          <p:cNvPr id="4" name="1° parte do trabalh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02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9683435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6° parte do trabalh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09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3200" b="1" dirty="0" smtClean="0"/>
              <a:t>Competência</a:t>
            </a:r>
            <a:r>
              <a:rPr lang="pt-BR" dirty="0" smtClean="0"/>
              <a:t>:</a:t>
            </a:r>
          </a:p>
          <a:p>
            <a:r>
              <a:rPr lang="pt-BR" sz="2400" i="1" dirty="0" smtClean="0"/>
              <a:t>- Dominar a norma culta da Língua Portuguesa e fazer uso das linguagens matemática, artística e científica</a:t>
            </a:r>
            <a:r>
              <a:rPr lang="pt-BR" dirty="0" smtClean="0"/>
              <a:t>.       </a:t>
            </a:r>
          </a:p>
          <a:p>
            <a:r>
              <a:rPr lang="pt-BR" sz="3200" b="1" dirty="0" smtClean="0"/>
              <a:t>Habilidade</a:t>
            </a:r>
            <a:r>
              <a:rPr lang="pt-BR" dirty="0" smtClean="0"/>
              <a:t>:</a:t>
            </a:r>
          </a:p>
          <a:p>
            <a:r>
              <a:rPr lang="pt-BR" dirty="0" smtClean="0"/>
              <a:t>- </a:t>
            </a:r>
            <a:r>
              <a:rPr lang="pt-BR" sz="2400" i="1" dirty="0" smtClean="0"/>
              <a:t>Reconhecer características físicas e parâmetros de movimentos de veículos, corpos celestes e outros objetos em diferentes linguagens e formas de representação</a:t>
            </a:r>
            <a:endParaRPr lang="pt-BR" sz="2400" i="1" dirty="0"/>
          </a:p>
        </p:txBody>
      </p:sp>
      <p:pic>
        <p:nvPicPr>
          <p:cNvPr id="4" name="2° parete do trabalh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46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6600" b="1" u="sng" dirty="0"/>
              <a:t>Cinemática</a:t>
            </a:r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3200" b="1" dirty="0" smtClean="0"/>
              <a:t>  Movimento Uniforme</a:t>
            </a:r>
            <a:r>
              <a:rPr lang="pt-BR" b="1" dirty="0" smtClean="0"/>
              <a:t>: </a:t>
            </a:r>
          </a:p>
          <a:p>
            <a:pPr marL="0" indent="0">
              <a:buNone/>
            </a:pPr>
            <a:r>
              <a:rPr lang="pt-BR" b="1" dirty="0"/>
              <a:t> </a:t>
            </a:r>
            <a:r>
              <a:rPr lang="pt-BR" b="1" dirty="0" smtClean="0"/>
              <a:t>   </a:t>
            </a:r>
            <a:r>
              <a:rPr lang="pt-BR" dirty="0" smtClean="0"/>
              <a:t>s </a:t>
            </a:r>
            <a:r>
              <a:rPr lang="pt-BR" dirty="0"/>
              <a:t>= s</a:t>
            </a:r>
            <a:r>
              <a:rPr lang="pt-BR" baseline="-25000" dirty="0"/>
              <a:t>0</a:t>
            </a:r>
            <a:r>
              <a:rPr lang="pt-BR" dirty="0"/>
              <a:t> + v . </a:t>
            </a:r>
            <a:r>
              <a:rPr lang="pt-BR" dirty="0" smtClean="0"/>
              <a:t>t</a:t>
            </a:r>
          </a:p>
          <a:p>
            <a:pPr marL="0" indent="0">
              <a:buNone/>
            </a:pPr>
            <a:r>
              <a:rPr lang="pt-BR" sz="3200" b="1" dirty="0"/>
              <a:t> </a:t>
            </a:r>
            <a:r>
              <a:rPr lang="pt-BR" sz="3200" b="1" dirty="0" smtClean="0"/>
              <a:t> </a:t>
            </a:r>
            <a:r>
              <a:rPr lang="pt-BR" sz="3200" b="1" dirty="0"/>
              <a:t>Movimento Uniformemente </a:t>
            </a:r>
            <a:r>
              <a:rPr lang="pt-BR" sz="3200" b="1" dirty="0" smtClean="0"/>
              <a:t>Variado</a:t>
            </a:r>
            <a:r>
              <a:rPr lang="pt-BR" b="1" dirty="0" smtClean="0"/>
              <a:t>: </a:t>
            </a:r>
            <a:r>
              <a:rPr lang="pt-BR" b="1" dirty="0"/>
              <a:t> </a:t>
            </a:r>
          </a:p>
          <a:p>
            <a:pPr marL="0" indent="0">
              <a:buNone/>
            </a:pPr>
            <a:r>
              <a:rPr lang="pt-BR" b="1" dirty="0" smtClean="0"/>
              <a:t>    </a:t>
            </a:r>
            <a:r>
              <a:rPr lang="pt-BR" dirty="0" smtClean="0"/>
              <a:t>s = s</a:t>
            </a:r>
            <a:r>
              <a:rPr lang="pt-BR" baseline="-25000" dirty="0" smtClean="0"/>
              <a:t>0</a:t>
            </a:r>
            <a:endParaRPr lang="pt-BR" b="1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3" name="3° parte do trabalh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32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3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      </a:t>
            </a:r>
            <a:r>
              <a:rPr lang="pt-BR" b="1" u="sng" dirty="0" smtClean="0"/>
              <a:t>Questão do Enem de 2012- 23 </a:t>
            </a:r>
            <a:endParaRPr lang="pt-BR" b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ctr"/>
            <a:r>
              <a:rPr lang="pt-BR" sz="4600" b="1" i="0" dirty="0" err="1" smtClean="0">
                <a:solidFill>
                  <a:srgbClr val="FFFFFF"/>
                </a:solidFill>
                <a:effectLst/>
                <a:latin typeface="Helvetica" panose="020B0604020202020204" pitchFamily="34" charset="0"/>
              </a:rPr>
              <a:t>Pa</a:t>
            </a:r>
            <a:r>
              <a:rPr lang="pt-BR" sz="4600" b="1" dirty="0" err="1" smtClean="0"/>
              <a:t>Para</a:t>
            </a:r>
            <a:r>
              <a:rPr lang="pt-BR" sz="4600" b="1" dirty="0" smtClean="0"/>
              <a:t> </a:t>
            </a:r>
            <a:r>
              <a:rPr lang="pt-BR" sz="4600" b="1" dirty="0"/>
              <a:t>melhorar a mobilidade urbana na rede metroviária é necessária minimizar o tempo entre estações. Para isso a administração do metrô de uma grande cidade adotou o seguinte procedimento entre duas estações: a locomotiva parte do repouso com aceleração constante por um terço do tempo de percurso, mantém a velocidade constante por outro terço e reduz sua velocidade com desaceleração constante no trecho final, até parar. Qual é o gráfico de posição (eixo vertical) em função do tempo (eixo horizontal) que representa o movimento desse </a:t>
            </a:r>
            <a:r>
              <a:rPr lang="pt-BR" sz="4600" b="1" dirty="0" smtClean="0"/>
              <a:t>trem ?</a:t>
            </a:r>
            <a:r>
              <a:rPr lang="pt-BR" sz="4600" b="1" i="0" dirty="0" err="1" smtClean="0">
                <a:solidFill>
                  <a:srgbClr val="FFFFFF"/>
                </a:solidFill>
                <a:effectLst/>
                <a:latin typeface="Helvetica" panose="020B0604020202020204" pitchFamily="34" charset="0"/>
              </a:rPr>
              <a:t>ntém</a:t>
            </a:r>
            <a:r>
              <a:rPr lang="pt-BR" sz="4600" b="1" i="0" dirty="0" smtClean="0">
                <a:solidFill>
                  <a:srgbClr val="FFFFFF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pt-BR" b="0" i="0" dirty="0" smtClean="0">
                <a:solidFill>
                  <a:srgbClr val="FFFFFF"/>
                </a:solidFill>
                <a:effectLst/>
                <a:latin typeface="Helvetica" panose="020B0604020202020204" pitchFamily="34" charset="0"/>
              </a:rPr>
              <a:t>a velocidade constante por outro terço e reduz sua velocidade com desaceleração constante no trecho final, até parar. Qual é o gráfico de posição (eixo vertical) em função do tempo (eixo horizontal) que representa o movimento desse trem?</a:t>
            </a:r>
            <a:endParaRPr lang="pt-BR" dirty="0"/>
          </a:p>
        </p:txBody>
      </p:sp>
      <p:pic>
        <p:nvPicPr>
          <p:cNvPr id="4" name="4° parte do trabalh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28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6000" b="1" u="sng" dirty="0" smtClean="0"/>
              <a:t>Resolução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sz="2000" b="1" dirty="0"/>
              <a:t>1o . trecho: A composição arranca acelerando com </a:t>
            </a:r>
            <a:r>
              <a:rPr lang="pt-BR" sz="2000" b="1" dirty="0" smtClean="0"/>
              <a:t>intensidade </a:t>
            </a:r>
            <a:r>
              <a:rPr lang="pt-BR" sz="2000" b="1" dirty="0"/>
              <a:t>constante. O movimento é </a:t>
            </a:r>
            <a:r>
              <a:rPr lang="pt-BR" sz="2000" b="1" dirty="0" smtClean="0"/>
              <a:t>uniformemente </a:t>
            </a:r>
            <a:r>
              <a:rPr lang="pt-BR" sz="2000" b="1" dirty="0"/>
              <a:t>acelerado, a função horária do </a:t>
            </a:r>
            <a:r>
              <a:rPr lang="pt-BR" sz="2000" b="1" dirty="0" smtClean="0"/>
              <a:t>espaço </a:t>
            </a:r>
            <a:r>
              <a:rPr lang="pt-BR" sz="2000" b="1" dirty="0"/>
              <a:t>é do 2o </a:t>
            </a:r>
            <a:r>
              <a:rPr lang="pt-BR" sz="2000" b="1" dirty="0" smtClean="0"/>
              <a:t>grau </a:t>
            </a:r>
            <a:r>
              <a:rPr lang="pt-BR" sz="2000" b="1" dirty="0"/>
              <a:t>e o gráfico posição x </a:t>
            </a:r>
            <a:r>
              <a:rPr lang="pt-BR" sz="2000" b="1" dirty="0" smtClean="0"/>
              <a:t>tempo </a:t>
            </a:r>
            <a:r>
              <a:rPr lang="pt-BR" sz="2000" b="1" dirty="0"/>
              <a:t>é um arco de parábola com </a:t>
            </a:r>
            <a:r>
              <a:rPr lang="pt-BR" sz="2000" b="1" dirty="0" smtClean="0"/>
              <a:t>cavidade </a:t>
            </a:r>
            <a:r>
              <a:rPr lang="pt-BR" sz="2000" b="1" dirty="0"/>
              <a:t>voltada para cima</a:t>
            </a:r>
            <a:r>
              <a:rPr lang="pt-BR" b="1" dirty="0" smtClean="0"/>
              <a:t>.</a:t>
            </a:r>
          </a:p>
          <a:p>
            <a:r>
              <a:rPr lang="pt-BR" dirty="0" smtClean="0"/>
              <a:t> </a:t>
            </a:r>
            <a:r>
              <a:rPr lang="pt-BR" b="1" dirty="0"/>
              <a:t>2o </a:t>
            </a:r>
            <a:r>
              <a:rPr lang="pt-BR" sz="2000" b="1" dirty="0"/>
              <a:t>. trecho: A velocidade escalar é constante e o </a:t>
            </a:r>
            <a:r>
              <a:rPr lang="pt-BR" sz="2000" b="1" dirty="0" smtClean="0"/>
              <a:t>movimento </a:t>
            </a:r>
            <a:r>
              <a:rPr lang="pt-BR" sz="2000" b="1" dirty="0"/>
              <a:t>é uniforme. A função horária do espaço é do 1o . grau e o gráfico posição x tempo é um segmento de reta oblíqua ascendente</a:t>
            </a:r>
            <a:r>
              <a:rPr lang="pt-BR" dirty="0"/>
              <a:t>. </a:t>
            </a:r>
            <a:endParaRPr lang="pt-BR" dirty="0" smtClean="0"/>
          </a:p>
          <a:p>
            <a:r>
              <a:rPr lang="pt-BR" b="1" dirty="0" smtClean="0"/>
              <a:t>3o </a:t>
            </a:r>
            <a:r>
              <a:rPr lang="pt-BR" b="1" dirty="0"/>
              <a:t>. </a:t>
            </a:r>
            <a:r>
              <a:rPr lang="pt-BR" sz="2200" b="1" dirty="0"/>
              <a:t>trecho: A composição freia com aceleração de intensidade constante. O movimento é uniformemente retardado, a função horária do espaço é do 2o . grau e o gráfico posição x tempo é um arco de parábola com </a:t>
            </a:r>
            <a:r>
              <a:rPr lang="pt-BR" sz="2200" b="1" dirty="0" err="1" smtClean="0"/>
              <a:t>com</a:t>
            </a:r>
            <a:r>
              <a:rPr lang="pt-BR" sz="2200" b="1" dirty="0" smtClean="0"/>
              <a:t> cavidade </a:t>
            </a:r>
            <a:r>
              <a:rPr lang="pt-BR" sz="2200" b="1" dirty="0"/>
              <a:t>voltada para baixo. Deve-se notar que, após a parada do trem, a posição permanece </a:t>
            </a:r>
            <a:r>
              <a:rPr lang="pt-BR" sz="2200" b="1" dirty="0" smtClean="0"/>
              <a:t>constante</a:t>
            </a:r>
            <a:r>
              <a:rPr lang="pt-BR" sz="2200" b="1" dirty="0"/>
              <a:t>, com o gráfico posição x tempo paralelo ao eixo dos tempos</a:t>
            </a:r>
            <a:r>
              <a:rPr lang="pt-BR" dirty="0"/>
              <a:t>.</a:t>
            </a:r>
          </a:p>
        </p:txBody>
      </p:sp>
      <p:pic>
        <p:nvPicPr>
          <p:cNvPr id="4" name="5° parte do trabalh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4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3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180</TotalTime>
  <Words>395</Words>
  <Application>Microsoft Office PowerPoint</Application>
  <PresentationFormat>Widescreen</PresentationFormat>
  <Paragraphs>29</Paragraphs>
  <Slides>6</Slides>
  <Notes>0</Notes>
  <HiddenSlides>0</HiddenSlides>
  <MMClips>6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1" baseType="lpstr">
      <vt:lpstr>Arial</vt:lpstr>
      <vt:lpstr>Helvetica</vt:lpstr>
      <vt:lpstr>Trebuchet MS</vt:lpstr>
      <vt:lpstr>Wingdings 3</vt:lpstr>
      <vt:lpstr>Facetado</vt:lpstr>
      <vt:lpstr>Estudando para o Enem de forma Invertida </vt:lpstr>
      <vt:lpstr>Apresentação do PowerPoint</vt:lpstr>
      <vt:lpstr>Apresentação do PowerPoint</vt:lpstr>
      <vt:lpstr>Cinemática </vt:lpstr>
      <vt:lpstr>         Questão do Enem de 2012- 23 </vt:lpstr>
      <vt:lpstr>Resolução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de forma Invertida</dc:title>
  <dc:creator>Mazinho</dc:creator>
  <cp:lastModifiedBy>Usuário do Windows</cp:lastModifiedBy>
  <cp:revision>14</cp:revision>
  <dcterms:created xsi:type="dcterms:W3CDTF">2017-08-12T23:08:54Z</dcterms:created>
  <dcterms:modified xsi:type="dcterms:W3CDTF">2017-08-14T02:12:57Z</dcterms:modified>
</cp:coreProperties>
</file>