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72EB23B-8A5B-4FAC-9E37-40F10672B68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3A36863-2412-49A9-99C7-43E04BC14E70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hyperlink" Target="https://pt.wikipedia.org/wiki/%CE%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E.E.E.F.M Professora Filomena 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Quitiba</a:t>
            </a:r>
            <a:endPara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Nome: Flávia Cristina Silva de Oliveira   Turma: 2ºN01</a:t>
            </a:r>
          </a:p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Professor: Lucas Xavier</a:t>
            </a:r>
          </a:p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Velocidade Média</a:t>
            </a:r>
          </a:p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 2012  -  Questão 66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Estudando para o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forma invertida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23528" y="188640"/>
            <a:ext cx="223224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Minha preparação para o Enem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624461" y="672371"/>
            <a:ext cx="882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ângulo de cantos arredondados 8"/>
          <p:cNvSpPr/>
          <p:nvPr/>
        </p:nvSpPr>
        <p:spPr>
          <a:xfrm>
            <a:off x="3563888" y="188640"/>
            <a:ext cx="1656184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Estudar para  Enem de forma invertida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27784" y="62068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preciso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5292080" y="692696"/>
            <a:ext cx="882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6300192" y="260648"/>
            <a:ext cx="223224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Enem 2012</a:t>
            </a:r>
          </a:p>
          <a:p>
            <a:pPr algn="ctr"/>
            <a:r>
              <a:rPr lang="pt-BR" dirty="0" smtClean="0"/>
              <a:t>Questão 66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229065" y="683404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través de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7366100" y="1412776"/>
            <a:ext cx="1421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6588224" y="2132856"/>
            <a:ext cx="1656184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Mec</a:t>
            </a:r>
            <a:r>
              <a:rPr lang="pt-BR" dirty="0" smtClean="0"/>
              <a:t>, </a:t>
            </a:r>
            <a:r>
              <a:rPr lang="pt-BR" dirty="0" err="1" smtClean="0"/>
              <a:t>Wikifisica</a:t>
            </a:r>
            <a:r>
              <a:rPr lang="pt-BR" dirty="0" smtClean="0"/>
              <a:t> e outros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366100" y="1556792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</a:t>
            </a:r>
            <a:r>
              <a:rPr lang="pt-BR" dirty="0" smtClean="0">
                <a:solidFill>
                  <a:schemeClr val="bg1"/>
                </a:solidFill>
              </a:rPr>
              <a:t>esquisando no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6948264" y="3212976"/>
            <a:ext cx="20181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7670900" y="3212976"/>
            <a:ext cx="28547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tângulo de cantos arredondados 32"/>
          <p:cNvSpPr/>
          <p:nvPr/>
        </p:nvSpPr>
        <p:spPr>
          <a:xfrm>
            <a:off x="7668344" y="3933056"/>
            <a:ext cx="136815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Computador</a:t>
            </a:r>
            <a:endParaRPr lang="pt-BR" dirty="0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5868144" y="3933056"/>
            <a:ext cx="15481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Livros e sites de Física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7812360" y="33477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ferramenta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125349" y="328498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conteúdo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8374212" y="4797152"/>
            <a:ext cx="1421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tângulo de cantos arredondados 37"/>
          <p:cNvSpPr/>
          <p:nvPr/>
        </p:nvSpPr>
        <p:spPr>
          <a:xfrm>
            <a:off x="7884368" y="5517232"/>
            <a:ext cx="100811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Fone </a:t>
            </a:r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7380312" y="493187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acessório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0" name="Conector de seta reta 39"/>
          <p:cNvCxnSpPr/>
          <p:nvPr/>
        </p:nvCxnSpPr>
        <p:spPr>
          <a:xfrm flipH="1">
            <a:off x="7049170" y="4725144"/>
            <a:ext cx="61917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tângulo de cantos arredondados 42"/>
          <p:cNvSpPr/>
          <p:nvPr/>
        </p:nvSpPr>
        <p:spPr>
          <a:xfrm>
            <a:off x="6444208" y="5517232"/>
            <a:ext cx="100811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 Point 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6333357" y="493187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aplicativo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 flipH="1">
            <a:off x="5666332" y="1268760"/>
            <a:ext cx="63386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tângulo de cantos arredondados 47"/>
          <p:cNvSpPr/>
          <p:nvPr/>
        </p:nvSpPr>
        <p:spPr>
          <a:xfrm>
            <a:off x="4572000" y="2060848"/>
            <a:ext cx="15481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5148064" y="140348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gerando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50" name="Conector de seta reta 49"/>
          <p:cNvCxnSpPr/>
          <p:nvPr/>
        </p:nvCxnSpPr>
        <p:spPr>
          <a:xfrm flipH="1">
            <a:off x="3419872" y="1124744"/>
            <a:ext cx="280831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2555776" y="2060848"/>
            <a:ext cx="15481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Competência e Habilidade</a:t>
            </a:r>
            <a:endParaRPr lang="pt-BR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3563888" y="140348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definindo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57" name="Conector de seta reta 56"/>
          <p:cNvCxnSpPr/>
          <p:nvPr/>
        </p:nvCxnSpPr>
        <p:spPr>
          <a:xfrm flipH="1">
            <a:off x="4716016" y="2924944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>
            <a:off x="3419872" y="2924944"/>
            <a:ext cx="97210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Chave esquerda 58"/>
          <p:cNvSpPr/>
          <p:nvPr/>
        </p:nvSpPr>
        <p:spPr>
          <a:xfrm>
            <a:off x="5508104" y="2996952"/>
            <a:ext cx="363705" cy="316835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3815916" y="4149080"/>
            <a:ext cx="15481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Podcast</a:t>
            </a:r>
            <a:endParaRPr lang="pt-BR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3761146" y="313167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</a:t>
            </a:r>
            <a:r>
              <a:rPr lang="pt-BR" dirty="0" smtClean="0">
                <a:solidFill>
                  <a:schemeClr val="bg1"/>
                </a:solidFill>
              </a:rPr>
              <a:t>esultando em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67" name="Conector de seta reta 66"/>
          <p:cNvCxnSpPr/>
          <p:nvPr/>
        </p:nvCxnSpPr>
        <p:spPr>
          <a:xfrm flipH="1">
            <a:off x="2699792" y="5013176"/>
            <a:ext cx="106590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tângulo de cantos arredondados 68"/>
          <p:cNvSpPr/>
          <p:nvPr/>
        </p:nvSpPr>
        <p:spPr>
          <a:xfrm>
            <a:off x="1079612" y="5589240"/>
            <a:ext cx="15481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E-mail </a:t>
            </a:r>
            <a:endParaRPr lang="pt-BR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2771800" y="501317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envio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75" name="Conector de seta reta 74"/>
          <p:cNvCxnSpPr/>
          <p:nvPr/>
        </p:nvCxnSpPr>
        <p:spPr>
          <a:xfrm flipV="1">
            <a:off x="1763688" y="4329100"/>
            <a:ext cx="14212" cy="1188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Retângulo de cantos arredondados 77"/>
          <p:cNvSpPr/>
          <p:nvPr/>
        </p:nvSpPr>
        <p:spPr>
          <a:xfrm>
            <a:off x="1007604" y="3429000"/>
            <a:ext cx="15481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Prof</a:t>
            </a:r>
            <a:r>
              <a:rPr lang="pt-BR" dirty="0" smtClean="0"/>
              <a:t> Lucas  </a:t>
            </a:r>
            <a:endParaRPr lang="pt-BR" dirty="0"/>
          </a:p>
        </p:txBody>
      </p:sp>
      <p:sp>
        <p:nvSpPr>
          <p:cNvPr id="79" name="CaixaDeTexto 78"/>
          <p:cNvSpPr txBox="1"/>
          <p:nvPr/>
        </p:nvSpPr>
        <p:spPr>
          <a:xfrm>
            <a:off x="1187624" y="478786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para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0" name="Retângulo de cantos arredondados 79"/>
          <p:cNvSpPr/>
          <p:nvPr/>
        </p:nvSpPr>
        <p:spPr>
          <a:xfrm>
            <a:off x="467544" y="1844824"/>
            <a:ext cx="15481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Nota ___</a:t>
            </a:r>
            <a:endParaRPr lang="pt-BR" dirty="0"/>
          </a:p>
        </p:txBody>
      </p:sp>
      <p:cxnSp>
        <p:nvCxnSpPr>
          <p:cNvPr id="81" name="Conector de seta reta 80"/>
          <p:cNvCxnSpPr/>
          <p:nvPr/>
        </p:nvCxnSpPr>
        <p:spPr>
          <a:xfrm flipH="1" flipV="1">
            <a:off x="1241630" y="2708920"/>
            <a:ext cx="18002" cy="607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CaixaDeTexto 84"/>
          <p:cNvSpPr txBox="1"/>
          <p:nvPr/>
        </p:nvSpPr>
        <p:spPr>
          <a:xfrm>
            <a:off x="1209569" y="2852936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avaliação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8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744" y="6169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69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 e Habilidade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Competência: III </a:t>
            </a:r>
            <a:r>
              <a:rPr lang="pt-BR" sz="2800" dirty="0">
                <a:solidFill>
                  <a:schemeClr val="bg1"/>
                </a:solidFill>
              </a:rPr>
              <a:t>- Selecionar, organizar, relacionar, interpretar dados e informações representados de diferentes formas para tomar decisões e enfrentar </a:t>
            </a:r>
            <a:r>
              <a:rPr lang="pt-BR" sz="2800" dirty="0" smtClean="0">
                <a:solidFill>
                  <a:schemeClr val="bg1"/>
                </a:solidFill>
              </a:rPr>
              <a:t>situações problema. </a:t>
            </a: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Habilidade: H20 </a:t>
            </a:r>
            <a:r>
              <a:rPr lang="pt-BR" sz="2800" dirty="0">
                <a:solidFill>
                  <a:schemeClr val="bg1"/>
                </a:solidFill>
              </a:rPr>
              <a:t>- Utilizar leis físicas para interpretar processos naturais e tecnológicos que envolvem trocas de calor, mudanças de pressão e densidade ou interações físicas que provoquem movimentos de </a:t>
            </a:r>
            <a:r>
              <a:rPr lang="pt-BR" sz="2800" dirty="0" smtClean="0">
                <a:solidFill>
                  <a:schemeClr val="bg1"/>
                </a:solidFill>
              </a:rPr>
              <a:t>objetos.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306288"/>
            <a:ext cx="7924800" cy="1143000"/>
          </a:xfrm>
        </p:spPr>
        <p:txBody>
          <a:bodyPr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Velocidade média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Indica </a:t>
            </a:r>
            <a:r>
              <a:rPr lang="pt-BR" sz="1800" dirty="0">
                <a:solidFill>
                  <a:schemeClr val="bg1"/>
                </a:solidFill>
              </a:rPr>
              <a:t>o quão rápido um objeto se desloca em um intervalo de tempo médio e é dada pela seguinte razão:</a:t>
            </a:r>
          </a:p>
          <a:p>
            <a:pPr marL="0" indent="0">
              <a:buNone/>
            </a:pPr>
            <a:endParaRPr lang="pt-BR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Onde</a:t>
            </a:r>
            <a:r>
              <a:rPr lang="pt-BR" sz="18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  = Velocidade </a:t>
            </a:r>
            <a:r>
              <a:rPr lang="pt-BR" sz="1800" dirty="0" smtClean="0">
                <a:solidFill>
                  <a:schemeClr val="bg1"/>
                </a:solidFill>
              </a:rPr>
              <a:t>Média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/>
            </a:r>
            <a:br>
              <a:rPr lang="pt-BR" sz="18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  = Intervalo do deslocamento [posição final – posição </a:t>
            </a:r>
            <a:r>
              <a:rPr lang="pt-BR" sz="1800" dirty="0" smtClean="0">
                <a:solidFill>
                  <a:schemeClr val="bg1"/>
                </a:solidFill>
              </a:rPr>
              <a:t>inicial]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/>
            </a:r>
            <a:br>
              <a:rPr lang="pt-BR" sz="18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  = Intervalo de tempo [tempo final – tempo </a:t>
            </a:r>
            <a:r>
              <a:rPr lang="pt-BR" sz="1800" dirty="0" smtClean="0">
                <a:solidFill>
                  <a:schemeClr val="bg1"/>
                </a:solidFill>
              </a:rPr>
              <a:t>inicial]</a:t>
            </a: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ofisica.com.br/conteudos/Mecanica/Cinematica/figuras/vel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96852"/>
            <a:ext cx="1488166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fisica.com.br/conteudos/Mecanica/Cinematica/figuras/vel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5446"/>
            <a:ext cx="301282" cy="3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fisica.com.br/conteudos/Mecanica/Cinematica/figuras/vel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288032" cy="3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ofisica.com.br/conteudos/Mecanica/Cinematica/figuras/vel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0310"/>
            <a:ext cx="288032" cy="2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24" y="6183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5454352"/>
          </a:xfrm>
        </p:spPr>
        <p:txBody>
          <a:bodyPr/>
          <a:lstStyle/>
          <a:p>
            <a:pPr marL="0" indent="0">
              <a:buNone/>
            </a:pPr>
            <a:r>
              <a:rPr lang="pt-BR" sz="1600" dirty="0">
                <a:solidFill>
                  <a:schemeClr val="bg1"/>
                </a:solidFill>
              </a:rPr>
              <a:t>Por exemplo: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Um carro se desloca de Florianópolis – SC a Curitiba – PR. Sabendo que a distância entre as duas cidades é de 300 km e que o percurso iniciou as 7 horas e terminou ao meio dia, calcule a velocidade média do carro durante a viagem:</a:t>
            </a:r>
          </a:p>
          <a:p>
            <a:pPr marL="0" indent="0">
              <a:buNone/>
            </a:pPr>
            <a:r>
              <a:rPr lang="pt-BR" sz="1600" dirty="0">
                <a:solidFill>
                  <a:schemeClr val="bg1"/>
                </a:solidFill>
              </a:rPr>
              <a:t> 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smtClean="0">
                <a:solidFill>
                  <a:schemeClr val="bg1"/>
                </a:solidFill>
              </a:rPr>
              <a:t>Δ</a:t>
            </a:r>
            <a:r>
              <a:rPr lang="pt-BR" sz="1600" dirty="0" smtClean="0">
                <a:solidFill>
                  <a:schemeClr val="bg1"/>
                </a:solidFill>
              </a:rPr>
              <a:t>s</a:t>
            </a:r>
            <a:r>
              <a:rPr lang="pt-BR" sz="1600" dirty="0">
                <a:solidFill>
                  <a:schemeClr val="bg1"/>
                </a:solidFill>
              </a:rPr>
              <a:t> = (posição final) – (posição inicial)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 </a:t>
            </a:r>
            <a:r>
              <a:rPr lang="el-GR" sz="1600" dirty="0">
                <a:solidFill>
                  <a:schemeClr val="bg1"/>
                </a:solidFill>
              </a:rPr>
              <a:t> Δ</a:t>
            </a:r>
            <a:r>
              <a:rPr lang="pt-BR" sz="1600" dirty="0">
                <a:solidFill>
                  <a:schemeClr val="bg1"/>
                </a:solidFill>
              </a:rPr>
              <a:t>s = (300 km) – (0 km)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 </a:t>
            </a:r>
            <a:r>
              <a:rPr lang="el-GR" sz="1600" dirty="0">
                <a:solidFill>
                  <a:schemeClr val="bg1"/>
                </a:solidFill>
              </a:rPr>
              <a:t> Δ</a:t>
            </a:r>
            <a:r>
              <a:rPr lang="pt-BR" sz="1600" dirty="0">
                <a:solidFill>
                  <a:schemeClr val="bg1"/>
                </a:solidFill>
              </a:rPr>
              <a:t>s = 300 km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E que: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  </a:t>
            </a:r>
            <a:r>
              <a:rPr lang="el-GR" sz="1600" dirty="0" smtClean="0">
                <a:solidFill>
                  <a:schemeClr val="bg1"/>
                </a:solidFill>
                <a:hlinkClick r:id="rId4"/>
              </a:rPr>
              <a:t>Δ</a:t>
            </a:r>
            <a:r>
              <a:rPr lang="pt-BR" sz="1600" dirty="0">
                <a:solidFill>
                  <a:schemeClr val="bg1"/>
                </a:solidFill>
              </a:rPr>
              <a:t>t</a:t>
            </a:r>
            <a:r>
              <a:rPr lang="pt-BR" sz="1600" dirty="0" smtClean="0">
                <a:solidFill>
                  <a:schemeClr val="bg1"/>
                </a:solidFill>
              </a:rPr>
              <a:t>= </a:t>
            </a:r>
            <a:r>
              <a:rPr lang="pt-BR" sz="1600" dirty="0">
                <a:solidFill>
                  <a:schemeClr val="bg1"/>
                </a:solidFill>
              </a:rPr>
              <a:t>(tempo final) – (tempo inicial)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 </a:t>
            </a:r>
            <a:r>
              <a:rPr lang="el-GR" sz="1600" dirty="0">
                <a:solidFill>
                  <a:schemeClr val="bg1"/>
                </a:solidFill>
                <a:hlinkClick r:id="rId4"/>
              </a:rPr>
              <a:t> </a:t>
            </a:r>
            <a:r>
              <a:rPr lang="el-GR" sz="1600" dirty="0" smtClean="0">
                <a:solidFill>
                  <a:schemeClr val="bg1"/>
                </a:solidFill>
                <a:hlinkClick r:id="rId4"/>
              </a:rPr>
              <a:t>Δ</a:t>
            </a:r>
            <a:r>
              <a:rPr lang="pt-BR" sz="1600" dirty="0" smtClean="0">
                <a:solidFill>
                  <a:schemeClr val="bg1"/>
                </a:solidFill>
              </a:rPr>
              <a:t>t = </a:t>
            </a:r>
            <a:r>
              <a:rPr lang="pt-BR" sz="1600" dirty="0">
                <a:solidFill>
                  <a:schemeClr val="bg1"/>
                </a:solidFill>
              </a:rPr>
              <a:t>(12 h) – (7h)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 </a:t>
            </a:r>
            <a:r>
              <a:rPr lang="el-GR" sz="1600" dirty="0" smtClean="0">
                <a:solidFill>
                  <a:schemeClr val="bg1"/>
                </a:solidFill>
                <a:hlinkClick r:id="rId4"/>
              </a:rPr>
              <a:t> Δ</a:t>
            </a:r>
            <a:r>
              <a:rPr lang="pt-BR" sz="1600" dirty="0" smtClean="0">
                <a:solidFill>
                  <a:schemeClr val="bg1"/>
                </a:solidFill>
              </a:rPr>
              <a:t>t = </a:t>
            </a:r>
            <a:r>
              <a:rPr lang="pt-BR" sz="1600" dirty="0">
                <a:solidFill>
                  <a:schemeClr val="bg1"/>
                </a:solidFill>
              </a:rPr>
              <a:t>5 h</a:t>
            </a:r>
          </a:p>
          <a:p>
            <a:r>
              <a:rPr lang="pt-BR" sz="1600" dirty="0">
                <a:solidFill>
                  <a:schemeClr val="bg1"/>
                </a:solidFill>
              </a:rPr>
              <a:t>Então</a:t>
            </a:r>
            <a:r>
              <a:rPr lang="pt-BR" sz="1600" dirty="0" smtClean="0">
                <a:solidFill>
                  <a:schemeClr val="bg1"/>
                </a:solidFill>
              </a:rPr>
              <a:t>: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Mas, se você quiser saber qual a velocidade em </a:t>
            </a:r>
            <a:r>
              <a:rPr lang="pt-BR" sz="1600" i="1" dirty="0">
                <a:solidFill>
                  <a:schemeClr val="bg1"/>
                </a:solidFill>
              </a:rPr>
              <a:t>m/s</a:t>
            </a:r>
            <a:r>
              <a:rPr lang="pt-BR" sz="1600" dirty="0">
                <a:solidFill>
                  <a:schemeClr val="bg1"/>
                </a:solidFill>
              </a:rPr>
              <a:t>, basta dividir este resultado por 3,6 e terá:</a:t>
            </a:r>
          </a:p>
          <a:p>
            <a:pPr marL="0" indent="0">
              <a:buNone/>
            </a:pPr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pic>
        <p:nvPicPr>
          <p:cNvPr id="2050" name="Picture 2" descr="http://www.sofisica.com.br/conteudos/Mecanica/Cinematica/figuras/vel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1550896" cy="10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fisica.com.br/conteudos/Mecanica/Cinematica/figuras/vel1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57192"/>
            <a:ext cx="3240360" cy="3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6183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66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s5.static.brasilescola.uol.com.br/img/2012/11/questao66-enem20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772" b="49772"/>
          <a:stretch/>
        </p:blipFill>
        <p:spPr bwMode="auto">
          <a:xfrm>
            <a:off x="250961" y="-2547664"/>
            <a:ext cx="8713527" cy="86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6217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s5.static.brasilescola.uol.com.br/img/2012/11/questao66-enem20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2"/>
          <a:stretch/>
        </p:blipFill>
        <p:spPr bwMode="auto">
          <a:xfrm>
            <a:off x="539552" y="1763984"/>
            <a:ext cx="8150032" cy="382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100</TotalTime>
  <Words>181</Words>
  <Application>Microsoft Office PowerPoint</Application>
  <PresentationFormat>Apresentação na tela (4:3)</PresentationFormat>
  <Paragraphs>57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Horizonte</vt:lpstr>
      <vt:lpstr>Estudando para o enem de forma invertida</vt:lpstr>
      <vt:lpstr>Apresentação do PowerPoint</vt:lpstr>
      <vt:lpstr>Competência e Habilidade</vt:lpstr>
      <vt:lpstr>Velocidade média</vt:lpstr>
      <vt:lpstr>Apresentação do PowerPoint</vt:lpstr>
      <vt:lpstr>Questão 66</vt:lpstr>
      <vt:lpstr>resolução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User</dc:creator>
  <cp:lastModifiedBy>User</cp:lastModifiedBy>
  <cp:revision>10</cp:revision>
  <dcterms:created xsi:type="dcterms:W3CDTF">2017-08-01T18:49:39Z</dcterms:created>
  <dcterms:modified xsi:type="dcterms:W3CDTF">2017-08-01T20:30:12Z</dcterms:modified>
</cp:coreProperties>
</file>