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08" initials="0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83" d="100"/>
          <a:sy n="83" d="100"/>
        </p:scale>
        <p:origin x="10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73B28EC-CA18-48DF-A18D-8B21BA1C151E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5ABED54-FF8D-41F9-8BC9-05CB2DC8AB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8EC-CA18-48DF-A18D-8B21BA1C151E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D54-FF8D-41F9-8BC9-05CB2DC8AB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8EC-CA18-48DF-A18D-8B21BA1C151E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D54-FF8D-41F9-8BC9-05CB2DC8AB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8EC-CA18-48DF-A18D-8B21BA1C151E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D54-FF8D-41F9-8BC9-05CB2DC8AB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8EC-CA18-48DF-A18D-8B21BA1C151E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D54-FF8D-41F9-8BC9-05CB2DC8AB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8EC-CA18-48DF-A18D-8B21BA1C151E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D54-FF8D-41F9-8BC9-05CB2DC8AB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3B28EC-CA18-48DF-A18D-8B21BA1C151E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ABED54-FF8D-41F9-8BC9-05CB2DC8AB8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73B28EC-CA18-48DF-A18D-8B21BA1C151E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5ABED54-FF8D-41F9-8BC9-05CB2DC8AB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8EC-CA18-48DF-A18D-8B21BA1C151E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D54-FF8D-41F9-8BC9-05CB2DC8AB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8EC-CA18-48DF-A18D-8B21BA1C151E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D54-FF8D-41F9-8BC9-05CB2DC8AB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28EC-CA18-48DF-A18D-8B21BA1C151E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ED54-FF8D-41F9-8BC9-05CB2DC8AB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73B28EC-CA18-48DF-A18D-8B21BA1C151E}" type="datetimeFigureOut">
              <a:rPr lang="pt-BR" smtClean="0"/>
              <a:pPr/>
              <a:t>02/08/2017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5ABED54-FF8D-41F9-8BC9-05CB2DC8AB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458200" cy="1470025"/>
          </a:xfrm>
        </p:spPr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Estudando para o ENEM de forma invertida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899938"/>
            <a:ext cx="9144000" cy="295806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EEEFM. </a:t>
            </a:r>
            <a:r>
              <a:rPr lang="pt-BR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Profª</a:t>
            </a:r>
            <a:r>
              <a:rPr lang="pt-BR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. Filomena </a:t>
            </a:r>
            <a:r>
              <a:rPr lang="pt-BR" dirty="0" err="1" smtClean="0">
                <a:latin typeface="Arial" pitchFamily="34" charset="0"/>
                <a:ea typeface="FangSong" pitchFamily="49" charset="-122"/>
                <a:cs typeface="Arial" pitchFamily="34" charset="0"/>
              </a:rPr>
              <a:t>Quitiba</a:t>
            </a:r>
            <a:r>
              <a:rPr lang="pt-BR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 </a:t>
            </a:r>
          </a:p>
          <a:p>
            <a:endParaRPr lang="pt-BR" dirty="0" smtClean="0">
              <a:latin typeface="Arial" pitchFamily="34" charset="0"/>
              <a:ea typeface="FangSong" pitchFamily="49" charset="-122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Nome: Carlos Augusto Alves       Turma: 2°V01</a:t>
            </a:r>
          </a:p>
          <a:p>
            <a:endParaRPr lang="pt-BR" dirty="0" smtClean="0">
              <a:latin typeface="Arial" pitchFamily="34" charset="0"/>
              <a:ea typeface="FangSong" pitchFamily="49" charset="-122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Assunto: Movimento Uniforme       </a:t>
            </a:r>
          </a:p>
          <a:p>
            <a:endParaRPr lang="pt-BR" dirty="0" smtClean="0">
              <a:latin typeface="Arial" pitchFamily="34" charset="0"/>
              <a:ea typeface="FangSong" pitchFamily="49" charset="-122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Professor: Lucas Xavier </a:t>
            </a:r>
            <a:r>
              <a:rPr lang="pt-BR" smtClean="0">
                <a:latin typeface="Arial" pitchFamily="34" charset="0"/>
                <a:ea typeface="FangSong" pitchFamily="49" charset="-122"/>
                <a:cs typeface="Arial" pitchFamily="34" charset="0"/>
              </a:rPr>
              <a:t>(</a:t>
            </a:r>
            <a:r>
              <a:rPr lang="pt-BR" smtClean="0">
                <a:latin typeface="Arial" pitchFamily="34" charset="0"/>
                <a:ea typeface="FangSong" pitchFamily="49" charset="-122"/>
                <a:cs typeface="Arial" pitchFamily="34" charset="0"/>
              </a:rPr>
              <a:t>perobas</a:t>
            </a:r>
            <a:r>
              <a:rPr lang="pt-BR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)</a:t>
            </a:r>
          </a:p>
          <a:p>
            <a:endParaRPr lang="pt-BR" dirty="0" smtClean="0">
              <a:latin typeface="Arial" pitchFamily="34" charset="0"/>
              <a:ea typeface="FangSong" pitchFamily="49" charset="-122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ea typeface="FangSong" pitchFamily="49" charset="-122"/>
                <a:cs typeface="Arial" pitchFamily="34" charset="0"/>
              </a:rPr>
              <a:t>ENEM: 2014 QUESTÃO 78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~PP1103.WAV">
            <a:hlinkClick r:id="" action="ppaction://media"/>
          </p:cNvPr>
          <p:cNvPicPr>
            <a:picLocks noRot="1" noChangeAspect="1"/>
          </p:cNvPicPr>
          <p:nvPr>
            <a:wavAudioFile r:embed="rId1" name="~PP1103.WAV"/>
          </p:nvPr>
        </p:nvPicPr>
        <p:blipFill>
          <a:blip r:embed="rId3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MG_20170728_1522506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7072338"/>
          </a:xfrm>
        </p:spPr>
      </p:pic>
      <p:pic>
        <p:nvPicPr>
          <p:cNvPr id="5" name="~PP1382.WAV">
            <a:hlinkClick r:id="" action="ppaction://media"/>
          </p:cNvPr>
          <p:cNvPicPr>
            <a:picLocks noRot="1" noChangeAspect="1"/>
          </p:cNvPicPr>
          <p:nvPr>
            <a:wavAudioFile r:embed="rId1" name="~PP1382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Comp. Hab.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</a:t>
            </a:r>
            <a:r>
              <a:rPr lang="pt-BR" b="1" dirty="0" smtClean="0"/>
              <a:t>Competência: </a:t>
            </a:r>
          </a:p>
          <a:p>
            <a:pPr>
              <a:buNone/>
            </a:pPr>
            <a:r>
              <a:rPr lang="pt-BR" dirty="0" smtClean="0"/>
              <a:t>III - Selecionar, organizar,</a:t>
            </a:r>
          </a:p>
          <a:p>
            <a:pPr>
              <a:buNone/>
            </a:pPr>
            <a:r>
              <a:rPr lang="pt-BR" dirty="0" smtClean="0"/>
              <a:t>relacionar, interpretar dados e informações </a:t>
            </a:r>
          </a:p>
          <a:p>
            <a:pPr>
              <a:buNone/>
            </a:pPr>
            <a:r>
              <a:rPr lang="pt-BR" dirty="0" smtClean="0"/>
              <a:t>representados de diferentes formas para tomar </a:t>
            </a:r>
          </a:p>
          <a:p>
            <a:pPr>
              <a:buNone/>
            </a:pPr>
            <a:r>
              <a:rPr lang="pt-BR" dirty="0" smtClean="0"/>
              <a:t>decisões e enfrentar situações problema.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b="1" dirty="0" smtClean="0"/>
              <a:t>Habilidade: </a:t>
            </a:r>
          </a:p>
          <a:p>
            <a:pPr>
              <a:buNone/>
            </a:pPr>
            <a:r>
              <a:rPr lang="pt-BR" dirty="0" smtClean="0"/>
              <a:t>H20 - Utilizar leis físicas para interpretar processos </a:t>
            </a:r>
          </a:p>
          <a:p>
            <a:pPr>
              <a:buNone/>
            </a:pPr>
            <a:r>
              <a:rPr lang="pt-BR" dirty="0" smtClean="0"/>
              <a:t>naturais e tecnológicos que envolvem trocas de calor, </a:t>
            </a:r>
          </a:p>
          <a:p>
            <a:pPr>
              <a:buNone/>
            </a:pPr>
            <a:r>
              <a:rPr lang="pt-BR" dirty="0" smtClean="0"/>
              <a:t>mudanças de pressão e densidade ou interações físicas </a:t>
            </a:r>
          </a:p>
          <a:p>
            <a:pPr>
              <a:buNone/>
            </a:pPr>
            <a:r>
              <a:rPr lang="pt-BR" dirty="0" smtClean="0"/>
              <a:t>que provoquem movimentos de objetos. </a:t>
            </a:r>
            <a:endParaRPr lang="pt-BR" dirty="0"/>
          </a:p>
        </p:txBody>
      </p:sp>
      <p:pic>
        <p:nvPicPr>
          <p:cNvPr id="6" name="~PP1134.WAV">
            <a:hlinkClick r:id="" action="ppaction://media"/>
          </p:cNvPr>
          <p:cNvPicPr>
            <a:picLocks noRot="1" noChangeAspect="1"/>
          </p:cNvPicPr>
          <p:nvPr>
            <a:wavAudioFile r:embed="rId1" name="~PP1134.WAV"/>
          </p:nvPr>
        </p:nvPicPr>
        <p:blipFill>
          <a:blip r:embed="rId3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3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668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que é movimento uniforme?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4214810" cy="5429264"/>
          </a:xfrm>
        </p:spPr>
        <p:txBody>
          <a:bodyPr>
            <a:normAutofit lnSpcReduction="10000"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Quando um móvel se desloca com uma velocidade constante, diz-se que este móvel está em um movimento uniforme (MU). Particularmente, no caso em que ele se desloca com uma velocidade constante em trajetória reta, tem-se um movimento retilíneo uniforme. Uma observação importante é que, ao se deslocar com uma velocidade constante, a velocidade instantânea deste corpo será igual à velocidade média, pois não haverá variação na velocidade em nenhum momento do percurso.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mu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714488"/>
            <a:ext cx="3571900" cy="4572032"/>
          </a:xfrm>
          <a:prstGeom prst="rect">
            <a:avLst/>
          </a:prstGeom>
        </p:spPr>
      </p:pic>
      <p:pic>
        <p:nvPicPr>
          <p:cNvPr id="6" name="~PP431.WAV">
            <a:hlinkClick r:id="" action="ppaction://media"/>
          </p:cNvPr>
          <p:cNvPicPr>
            <a:picLocks noRot="1" noChangeAspect="1"/>
          </p:cNvPicPr>
          <p:nvPr>
            <a:wavAudioFile r:embed="rId1" name="~PP431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0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68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Questão do ENEM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2"/>
            <a:ext cx="4786314" cy="528638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Um professor utiliza essa história em quadrinhos para discutir com os estudantes o movimento de satélites. Nesse sentido, pede a eles que analisem o movimento do coelhinho, considerando o módulo da velocidade constante.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img_5558ba23231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1500174"/>
            <a:ext cx="3943350" cy="5357826"/>
          </a:xfrm>
          <a:prstGeom prst="rect">
            <a:avLst/>
          </a:prstGeom>
        </p:spPr>
      </p:pic>
      <p:pic>
        <p:nvPicPr>
          <p:cNvPr id="7" name="~PP1706.WAV">
            <a:hlinkClick r:id="" action="ppaction://media"/>
          </p:cNvPr>
          <p:cNvPicPr>
            <a:picLocks noRot="1" noChangeAspect="1"/>
          </p:cNvPicPr>
          <p:nvPr>
            <a:wavAudioFile r:embed="rId1" name="~PP170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5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78595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Desprezando a existência de forças </a:t>
            </a:r>
            <a:r>
              <a:rPr lang="pt-B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dissipativas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 vetor aceleração tangencial do coelhinho, no terceiro quadrinho, é</a:t>
            </a: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786058"/>
            <a:ext cx="9144000" cy="4071942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(A) </a:t>
            </a:r>
            <a:r>
              <a:rPr lang="pt-BR" sz="2400" dirty="0" smtClean="0"/>
              <a:t>nulo. </a:t>
            </a:r>
          </a:p>
          <a:p>
            <a:endParaRPr lang="pt-BR" b="1" dirty="0" smtClean="0"/>
          </a:p>
          <a:p>
            <a:r>
              <a:rPr lang="pt-BR" b="1" dirty="0" smtClean="0"/>
              <a:t>(B) </a:t>
            </a:r>
            <a:r>
              <a:rPr lang="pt-BR" sz="2400" dirty="0" smtClean="0"/>
              <a:t>paralelo à sua velocidade linear e no mesmo sentido. </a:t>
            </a:r>
          </a:p>
          <a:p>
            <a:endParaRPr lang="pt-BR" b="1" dirty="0" smtClean="0"/>
          </a:p>
          <a:p>
            <a:r>
              <a:rPr lang="pt-BR" b="1" dirty="0" smtClean="0"/>
              <a:t>(C) </a:t>
            </a:r>
            <a:r>
              <a:rPr lang="pt-BR" sz="2400" dirty="0" smtClean="0"/>
              <a:t>paralelo à sua velocidade linear e no sentido oposto. </a:t>
            </a:r>
          </a:p>
          <a:p>
            <a:endParaRPr lang="pt-BR" b="1" dirty="0" smtClean="0"/>
          </a:p>
          <a:p>
            <a:r>
              <a:rPr lang="pt-BR" b="1" dirty="0" smtClean="0"/>
              <a:t>(D) </a:t>
            </a:r>
            <a:r>
              <a:rPr lang="pt-BR" sz="2400" dirty="0" smtClean="0"/>
              <a:t>perpendicular à sua velocidade linear e dirigido para o centro da Terra. </a:t>
            </a:r>
          </a:p>
          <a:p>
            <a:endParaRPr lang="pt-BR" b="1" dirty="0" smtClean="0"/>
          </a:p>
          <a:p>
            <a:r>
              <a:rPr lang="pt-BR" b="1" dirty="0" smtClean="0"/>
              <a:t>(E)</a:t>
            </a:r>
            <a:r>
              <a:rPr lang="pt-BR" sz="2400" b="1" dirty="0" smtClean="0"/>
              <a:t> </a:t>
            </a:r>
            <a:r>
              <a:rPr lang="pt-BR" sz="2400" dirty="0" smtClean="0"/>
              <a:t>perpendicular à sua velocidade linear e dirigido para fora da superfície da Terra.</a:t>
            </a:r>
            <a:endParaRPr lang="pt-BR" sz="2400" dirty="0"/>
          </a:p>
        </p:txBody>
      </p:sp>
      <p:pic>
        <p:nvPicPr>
          <p:cNvPr id="5" name="~PP3751.WAV">
            <a:hlinkClick r:id="" action="ppaction://media"/>
          </p:cNvPr>
          <p:cNvPicPr>
            <a:picLocks noRot="1" noChangeAspect="1"/>
          </p:cNvPicPr>
          <p:nvPr>
            <a:wavAudioFile r:embed="rId1" name="~PP3751.WAV"/>
          </p:nvPr>
        </p:nvPicPr>
        <p:blipFill>
          <a:blip r:embed="rId3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0668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Resolução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8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Sendo a órbita circular, o movimento ser </a:t>
            </a:r>
          </a:p>
          <a:p>
            <a:pPr>
              <a:buNone/>
            </a:pPr>
            <a:r>
              <a:rPr lang="pt-BR" dirty="0" smtClean="0"/>
              <a:t>uniforme e a aceleração tangencial será nula.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RESPOSTA CORRETA É A LETRA:</a:t>
            </a:r>
            <a:endParaRPr lang="pt-BR" dirty="0"/>
          </a:p>
        </p:txBody>
      </p:sp>
      <p:pic>
        <p:nvPicPr>
          <p:cNvPr id="4" name="Imagem 3" descr="Not-giant-enough-letter-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071942"/>
            <a:ext cx="2759004" cy="2357454"/>
          </a:xfrm>
          <a:prstGeom prst="rect">
            <a:avLst/>
          </a:prstGeom>
        </p:spPr>
      </p:pic>
      <p:pic>
        <p:nvPicPr>
          <p:cNvPr id="6" name="~PP2289.WAV">
            <a:hlinkClick r:id="" action="ppaction://media"/>
          </p:cNvPr>
          <p:cNvPicPr>
            <a:picLocks noRot="1" noChangeAspect="1"/>
          </p:cNvPicPr>
          <p:nvPr>
            <a:wavAudioFile r:embed="rId1" name="~PP228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2a821ee45ca3cbc384c0b70f730248a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7072338"/>
          </a:xfrm>
        </p:spPr>
      </p:pic>
      <p:pic>
        <p:nvPicPr>
          <p:cNvPr id="5" name="~PP2552.WAV">
            <a:hlinkClick r:id="" action="ppaction://media"/>
          </p:cNvPr>
          <p:cNvPicPr>
            <a:picLocks noRot="1" noChangeAspect="1"/>
          </p:cNvPicPr>
          <p:nvPr>
            <a:wavAudioFile r:embed="rId1" name="~PP2552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</TotalTime>
  <Words>270</Words>
  <Application>Microsoft Office PowerPoint</Application>
  <PresentationFormat>Apresentação na tela (4:3)</PresentationFormat>
  <Paragraphs>41</Paragraphs>
  <Slides>8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FangSong</vt:lpstr>
      <vt:lpstr>Georgia</vt:lpstr>
      <vt:lpstr>Trebuchet MS</vt:lpstr>
      <vt:lpstr>Wingdings 2</vt:lpstr>
      <vt:lpstr>Urbano</vt:lpstr>
      <vt:lpstr>Estudando para o ENEM de forma invertida</vt:lpstr>
      <vt:lpstr>Apresentação do PowerPoint</vt:lpstr>
      <vt:lpstr>Comp. Hab.</vt:lpstr>
      <vt:lpstr>O que é movimento uniforme?</vt:lpstr>
      <vt:lpstr>Questão do ENEM</vt:lpstr>
      <vt:lpstr>Desprezando a existência de forças dissipativas, o vetor aceleração tangencial do coelhinho, no terceiro quadrinho, é</vt:lpstr>
      <vt:lpstr>Resolução</vt:lpstr>
      <vt:lpstr>Apresentação do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08</dc:creator>
  <cp:lastModifiedBy>Usuário do Windows</cp:lastModifiedBy>
  <cp:revision>14</cp:revision>
  <dcterms:created xsi:type="dcterms:W3CDTF">2017-07-28T17:10:09Z</dcterms:created>
  <dcterms:modified xsi:type="dcterms:W3CDTF">2017-08-02T10:39:12Z</dcterms:modified>
</cp:coreProperties>
</file>