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9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00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323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40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01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8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65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4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9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4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66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04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58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77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29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50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C179A20-DC35-406E-A45F-0FE54579544B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D7B4013-8B43-465D-AF39-A10152A0F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935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6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8710" y="-223837"/>
            <a:ext cx="9144000" cy="2387600"/>
          </a:xfrm>
        </p:spPr>
        <p:txBody>
          <a:bodyPr/>
          <a:lstStyle/>
          <a:p>
            <a:r>
              <a:rPr lang="pt-BR" dirty="0" smtClean="0"/>
              <a:t>Estudando pra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8710" y="3136900"/>
            <a:ext cx="9440034" cy="347980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Escola: E.E.E.F.M. “Professora Filomena </a:t>
            </a:r>
            <a:r>
              <a:rPr lang="pt-BR" sz="2400" dirty="0" err="1" smtClean="0"/>
              <a:t>Quitiba</a:t>
            </a:r>
            <a:r>
              <a:rPr lang="pt-BR" sz="2400" dirty="0" smtClean="0"/>
              <a:t>”</a:t>
            </a:r>
          </a:p>
          <a:p>
            <a:r>
              <a:rPr lang="pt-BR" sz="2400" dirty="0" smtClean="0"/>
              <a:t>Nome: </a:t>
            </a:r>
            <a:r>
              <a:rPr lang="pt-BR" sz="2400" dirty="0" err="1" smtClean="0"/>
              <a:t>Mahelly</a:t>
            </a:r>
            <a:r>
              <a:rPr lang="pt-BR" sz="2400" dirty="0" smtClean="0"/>
              <a:t> Freire Lima do Nascimento </a:t>
            </a:r>
          </a:p>
          <a:p>
            <a:r>
              <a:rPr lang="pt-BR" sz="2400" dirty="0" smtClean="0"/>
              <a:t>Turma: 1V01</a:t>
            </a:r>
          </a:p>
          <a:p>
            <a:r>
              <a:rPr lang="pt-BR" sz="2400" dirty="0" smtClean="0"/>
              <a:t>Cinemática: Movimento uniforme e Movimento </a:t>
            </a:r>
          </a:p>
          <a:p>
            <a:r>
              <a:rPr lang="pt-BR" sz="2400" dirty="0" smtClean="0"/>
              <a:t>uniformemente variável </a:t>
            </a:r>
          </a:p>
          <a:p>
            <a:r>
              <a:rPr lang="pt-BR" sz="2400" dirty="0" smtClean="0"/>
              <a:t>Questão: 53 </a:t>
            </a:r>
          </a:p>
          <a:p>
            <a:r>
              <a:rPr lang="pt-BR" sz="2400" dirty="0" smtClean="0"/>
              <a:t>Ano: 2012</a:t>
            </a:r>
          </a:p>
          <a:p>
            <a:r>
              <a:rPr lang="pt-BR" sz="2400" dirty="0" smtClean="0"/>
              <a:t>Professor: Lucas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32"/>
    </mc:Choice>
    <mc:Fallback>
      <p:transition spd="slow" advTm="17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108200"/>
            <a:ext cx="10353761" cy="2730500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1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4"/>
    </mc:Choice>
    <mc:Fallback>
      <p:transition spd="slow" advTm="6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0"/>
            <a:ext cx="10353762" cy="6857999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9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02"/>
    </mc:Choice>
    <mc:Fallback>
      <p:transition spd="slow" advTm="20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 e habilidades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III - Selecionar, organizar, relacionar, interpretar dados e informações representados de diferentes formas para tomar decisões e enfrentar situações/problema.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H20 - Utilizar leis físicas para interpretar processos naturais e tecnológicos que envolvem trocas de calor, mudanças de pressão e densidade ou interações físicas que provoquem movimentos de objetos. 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50"/>
    </mc:Choice>
    <mc:Fallback>
      <p:transition spd="slow" advTm="30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995" y="88900"/>
            <a:ext cx="10353762" cy="970450"/>
          </a:xfrm>
        </p:spPr>
        <p:txBody>
          <a:bodyPr/>
          <a:lstStyle/>
          <a:p>
            <a:r>
              <a:rPr lang="pt-BR" dirty="0" smtClean="0"/>
              <a:t>Explicando a física: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769951"/>
              </a:xfrm>
            </p:spPr>
            <p:txBody>
              <a:bodyPr numCol="2">
                <a:normAutofit lnSpcReduction="10000"/>
              </a:bodyPr>
              <a:lstStyle/>
              <a:p>
                <a:r>
                  <a:rPr lang="pt-BR" dirty="0" smtClean="0"/>
                  <a:t>Movimento uniforme</a:t>
                </a:r>
                <a:r>
                  <a:rPr lang="pt-BR" dirty="0"/>
                  <a:t>: </a:t>
                </a:r>
                <a:r>
                  <a:rPr lang="pt-BR" dirty="0" smtClean="0"/>
                  <a:t>Função </a:t>
                </a:r>
                <a:r>
                  <a:rPr lang="pt-BR" dirty="0"/>
                  <a:t>horária do </a:t>
                </a:r>
                <a:r>
                  <a:rPr lang="pt-BR" dirty="0" smtClean="0"/>
                  <a:t>deslocamento.</a:t>
                </a:r>
              </a:p>
              <a:p>
                <a:pPr marL="36900" indent="0">
                  <a:buNone/>
                </a:pPr>
                <a:r>
                  <a:rPr lang="pt-BR" dirty="0" smtClean="0"/>
                  <a:t>     Formula: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𝑆𝑜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𝑉𝑜𝑡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Movimento uniformemente variável: </a:t>
                </a:r>
                <a:r>
                  <a:rPr lang="pt-BR" dirty="0"/>
                  <a:t>Função </a:t>
                </a:r>
                <a:r>
                  <a:rPr lang="pt-BR" dirty="0" smtClean="0"/>
                  <a:t>horária da </a:t>
                </a:r>
                <a:r>
                  <a:rPr lang="pt-BR" dirty="0"/>
                  <a:t>posição em função do </a:t>
                </a:r>
                <a:r>
                  <a:rPr lang="pt-BR" dirty="0" smtClean="0"/>
                  <a:t>tempo. </a:t>
                </a:r>
              </a:p>
              <a:p>
                <a:pPr marL="36900" indent="0">
                  <a:buNone/>
                </a:pPr>
                <a:r>
                  <a:rPr lang="pt-BR" dirty="0" smtClean="0"/>
                  <a:t>    </a:t>
                </a:r>
                <a:r>
                  <a:rPr lang="pt-BR" dirty="0"/>
                  <a:t>Formula</a:t>
                </a:r>
                <a:r>
                  <a:rPr lang="pt-BR" dirty="0" smtClean="0"/>
                  <a:t>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𝑆𝑜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𝑉𝑜𝑇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pt-BR" dirty="0" smtClean="0"/>
              </a:p>
              <a:p>
                <a:pPr marL="36900" indent="0">
                  <a:buNone/>
                </a:pPr>
                <a:r>
                  <a:rPr lang="pt-BR" dirty="0" smtClean="0"/>
                  <a:t>    S= posição</a:t>
                </a:r>
              </a:p>
              <a:p>
                <a:pPr marL="36900" indent="0">
                  <a:buNone/>
                </a:pPr>
                <a:r>
                  <a:rPr lang="pt-BR" dirty="0" smtClean="0"/>
                  <a:t>    </a:t>
                </a:r>
                <a:r>
                  <a:rPr lang="pt-BR" dirty="0" err="1" smtClean="0"/>
                  <a:t>So</a:t>
                </a:r>
                <a:r>
                  <a:rPr lang="pt-BR" dirty="0" smtClean="0"/>
                  <a:t>= posição inicial</a:t>
                </a:r>
              </a:p>
              <a:p>
                <a:pPr marL="36900" indent="0">
                  <a:buNone/>
                </a:pPr>
                <a:r>
                  <a:rPr lang="pt-BR" dirty="0" smtClean="0"/>
                  <a:t>    </a:t>
                </a:r>
                <a:r>
                  <a:rPr lang="pt-BR" dirty="0" err="1" smtClean="0"/>
                  <a:t>Vo</a:t>
                </a:r>
                <a:r>
                  <a:rPr lang="pt-BR" dirty="0" smtClean="0"/>
                  <a:t>= velocidade inicial</a:t>
                </a:r>
              </a:p>
              <a:p>
                <a:pPr marL="36900" indent="0">
                  <a:buNone/>
                </a:pPr>
                <a:r>
                  <a:rPr lang="pt-BR" dirty="0" smtClean="0"/>
                  <a:t>S= posição </a:t>
                </a:r>
              </a:p>
              <a:p>
                <a:pPr marL="36900" indent="0">
                  <a:buNone/>
                </a:pPr>
                <a:r>
                  <a:rPr lang="pt-BR" dirty="0" err="1" smtClean="0"/>
                  <a:t>So</a:t>
                </a:r>
                <a:r>
                  <a:rPr lang="pt-BR" dirty="0" smtClean="0"/>
                  <a:t>= posição inicial</a:t>
                </a:r>
              </a:p>
              <a:p>
                <a:pPr marL="36900" indent="0">
                  <a:buNone/>
                </a:pPr>
                <a:r>
                  <a:rPr lang="pt-BR" dirty="0" err="1" smtClean="0"/>
                  <a:t>Vo</a:t>
                </a:r>
                <a:r>
                  <a:rPr lang="pt-BR" dirty="0" smtClean="0"/>
                  <a:t>= velocidade inicial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dirty="0" smtClean="0"/>
                  <a:t>= tempo.</a:t>
                </a:r>
              </a:p>
              <a:p>
                <a:pPr marL="36900" indent="0">
                  <a:buNone/>
                </a:pPr>
                <a:endParaRPr lang="pt-BR" dirty="0" smtClean="0"/>
              </a:p>
              <a:p>
                <a:pPr marL="36900" indent="0">
                  <a:buNone/>
                </a:pPr>
                <a:endParaRPr lang="pt-BR" dirty="0" smtClean="0"/>
              </a:p>
              <a:p>
                <a:pPr marL="36900" indent="0">
                  <a:buNone/>
                </a:pPr>
                <a:endParaRPr lang="pt-BR" dirty="0"/>
              </a:p>
              <a:p>
                <a:pPr marL="36900" indent="0">
                  <a:buNone/>
                </a:pPr>
                <a:endParaRPr lang="pt-BR" dirty="0" smtClean="0"/>
              </a:p>
              <a:p>
                <a:pPr marL="36900" indent="0">
                  <a:buNone/>
                </a:pPr>
                <a:r>
                  <a:rPr lang="pt-BR" dirty="0" smtClean="0"/>
                  <a:t>a= aceleração </a:t>
                </a:r>
              </a:p>
              <a:p>
                <a:pPr marL="36900" indent="0">
                  <a:buNone/>
                </a:pPr>
                <a:r>
                  <a:rPr lang="pt-BR" dirty="0"/>
                  <a:t>t</a:t>
                </a:r>
                <a:r>
                  <a:rPr lang="pt-BR" dirty="0" smtClean="0"/>
                  <a:t>= tempo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769951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05"/>
    </mc:Choice>
    <mc:Fallback>
      <p:transition spd="slow" advTm="4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266700"/>
            <a:ext cx="4915505" cy="1326321"/>
          </a:xfrm>
        </p:spPr>
        <p:txBody>
          <a:bodyPr/>
          <a:lstStyle/>
          <a:p>
            <a:r>
              <a:rPr lang="pt-BR" dirty="0" smtClean="0"/>
              <a:t>Questão: 53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409701"/>
            <a:ext cx="10353762" cy="4381500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Para melhorar a mobilidade urbana na rede metroviária é necessária minimizar o tempo entre estações. Para isso a administração do metrô de uma grande cidade adotou o seguinte procedimento entre duas estações: </a:t>
            </a:r>
            <a:r>
              <a:rPr lang="pt-BR" sz="2000" u="sng" dirty="0" smtClean="0"/>
              <a:t>a locomotiva parte do repouso com aceleração constante por um terço do tempo de percurso, mantém a velocidade constante por outro terço e reduz sua velocidade com desaceleração constante no trecho final, até parar</a:t>
            </a:r>
            <a:r>
              <a:rPr lang="pt-BR" sz="2000" dirty="0" smtClean="0"/>
              <a:t>. Qual é o gráfico de posição (eixo vertical) em função do tempo (eixo horizontal) que representa o  movimento desse trem?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19995" b="164"/>
          <a:stretch/>
        </p:blipFill>
        <p:spPr>
          <a:xfrm>
            <a:off x="6299200" y="710405"/>
            <a:ext cx="5668348" cy="5453858"/>
          </a:xfrm>
          <a:prstGeom prst="rect">
            <a:avLst/>
          </a:prstGeo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5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35"/>
    </mc:Choice>
    <mc:Fallback>
      <p:transition spd="slow" advTm="36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pt-BR" dirty="0" smtClean="0"/>
              <a:t>Resolução: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22" y="970450"/>
            <a:ext cx="8830907" cy="312463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1" y="4279730"/>
            <a:ext cx="3556000" cy="243874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02"/>
    </mc:Choice>
    <mc:Fallback>
      <p:transition spd="slow" advTm="19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195" y="0"/>
            <a:ext cx="10353762" cy="970450"/>
          </a:xfrm>
        </p:spPr>
        <p:txBody>
          <a:bodyPr/>
          <a:lstStyle/>
          <a:p>
            <a:r>
              <a:rPr lang="pt-BR" dirty="0" smtClean="0"/>
              <a:t>Trecho 1: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1752761"/>
            <a:ext cx="3545957" cy="330184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52761"/>
            <a:ext cx="5358140" cy="330184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42"/>
    </mc:Choice>
    <mc:Fallback>
      <p:transition spd="slow" advTm="26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pt-BR" dirty="0" smtClean="0"/>
              <a:t>Trecho 2: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3276"/>
            <a:ext cx="4839305" cy="319432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16" y="1733277"/>
            <a:ext cx="4341683" cy="3195586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8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36"/>
    </mc:Choice>
    <mc:Fallback>
      <p:transition spd="slow" advTm="13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pt-BR" dirty="0" smtClean="0"/>
              <a:t>Trecho 3: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21" y="1676400"/>
            <a:ext cx="5001536" cy="35179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930400"/>
            <a:ext cx="3557277" cy="30099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1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37"/>
    </mc:Choice>
    <mc:Fallback>
      <p:transition spd="slow" advTm="15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201</TotalTime>
  <Words>254</Words>
  <Application>Microsoft Office PowerPoint</Application>
  <PresentationFormat>Widescreen</PresentationFormat>
  <Paragraphs>40</Paragraphs>
  <Slides>10</Slides>
  <Notes>0</Notes>
  <HiddenSlides>0</HiddenSlides>
  <MMClips>10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Calisto MT</vt:lpstr>
      <vt:lpstr>Cambria Math</vt:lpstr>
      <vt:lpstr>Trebuchet MS</vt:lpstr>
      <vt:lpstr>Wingdings</vt:lpstr>
      <vt:lpstr>Wingdings 2</vt:lpstr>
      <vt:lpstr>Ardósia</vt:lpstr>
      <vt:lpstr>Estudando pra o ENEM de forma invertida</vt:lpstr>
      <vt:lpstr>Apresentação do PowerPoint</vt:lpstr>
      <vt:lpstr>Competências e habilidades </vt:lpstr>
      <vt:lpstr>Explicando a física: </vt:lpstr>
      <vt:lpstr>Questão: 53</vt:lpstr>
      <vt:lpstr>Resolução: </vt:lpstr>
      <vt:lpstr>Trecho 1:</vt:lpstr>
      <vt:lpstr>Trecho 2:</vt:lpstr>
      <vt:lpstr>Trecho 3: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pra o ENEM de forma invertida</dc:title>
  <dc:creator>ADM</dc:creator>
  <cp:lastModifiedBy>Usuário do Windows</cp:lastModifiedBy>
  <cp:revision>16</cp:revision>
  <dcterms:created xsi:type="dcterms:W3CDTF">2017-07-21T22:08:02Z</dcterms:created>
  <dcterms:modified xsi:type="dcterms:W3CDTF">2017-08-11T18:51:14Z</dcterms:modified>
</cp:coreProperties>
</file>