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25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94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95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6381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2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594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34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322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64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20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39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12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12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48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15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29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7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B9EF-4227-4D44-886A-C395BAB2B1F3}" type="datetimeFigureOut">
              <a:rPr lang="pt-BR" smtClean="0"/>
              <a:t>07/08/2017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AFCF-5111-4DFD-902B-FB1A682D2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734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412486"/>
            <a:ext cx="9448800" cy="1825096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Física</a:t>
            </a:r>
            <a:br>
              <a:rPr lang="pt-BR" dirty="0" smtClean="0"/>
            </a:br>
            <a:r>
              <a:rPr lang="pt-BR" dirty="0" smtClean="0"/>
              <a:t>Questão do Enem 55-2013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493591"/>
          </a:xfrm>
        </p:spPr>
        <p:txBody>
          <a:bodyPr>
            <a:normAutofit/>
          </a:bodyPr>
          <a:lstStyle/>
          <a:p>
            <a:pPr algn="r"/>
            <a:r>
              <a:rPr lang="pt-BR" dirty="0" smtClean="0"/>
              <a:t>Nome: Jerri Bourguignon Junior</a:t>
            </a:r>
          </a:p>
          <a:p>
            <a:pPr algn="r"/>
            <a:r>
              <a:rPr lang="pt-BR" dirty="0" smtClean="0"/>
              <a:t>Ano: 2º M04</a:t>
            </a:r>
          </a:p>
          <a:p>
            <a:pPr algn="r"/>
            <a:r>
              <a:rPr lang="pt-BR" dirty="0" smtClean="0"/>
              <a:t>Professor: Xavier (Lucas)</a:t>
            </a:r>
          </a:p>
          <a:p>
            <a:pPr algn="r"/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"/>
    </mc:Choice>
    <mc:Fallback xmlns="">
      <p:transition spd="slow" advTm="5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700" y="573305"/>
            <a:ext cx="8610600" cy="129302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436728"/>
            <a:ext cx="11136574" cy="5841242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8"/>
    </mc:Choice>
    <mc:Fallback xmlns="">
      <p:transition spd="slow" advTm="12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95884"/>
            <a:ext cx="8610600" cy="1293028"/>
          </a:xfrm>
        </p:spPr>
        <p:txBody>
          <a:bodyPr/>
          <a:lstStyle/>
          <a:p>
            <a:pPr algn="l"/>
            <a:r>
              <a:rPr lang="pt-BR" dirty="0" smtClean="0"/>
              <a:t>Competência e habilidade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808194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II - Construir e aplicar conceitos das várias áreas do conhecimento para a compreensão de fenômenos naturais, de processos histórico-geográficos, da produção tecnológica e das manifestações artísticas.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M1 - </a:t>
            </a:r>
            <a:r>
              <a:rPr lang="pt-BR" dirty="0"/>
              <a:t>Compreender as ciências naturais e as tecnologias a elas associadas como construções humanas, percebendo seus papéis nos processos de produção e no desenvolvimento econômico e social da humanidade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H1 </a:t>
            </a:r>
            <a:r>
              <a:rPr lang="pt-BR" dirty="0"/>
              <a:t>- Identificar características de ondas sonoras ou de ondas eletromagnéticas, relacionando-as a seus usos nos mais diferentes contextos. </a:t>
            </a: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64"/>
    </mc:Choice>
    <mc:Fallback xmlns="">
      <p:transition spd="slow" advTm="27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68588"/>
            <a:ext cx="8610600" cy="1293028"/>
          </a:xfrm>
        </p:spPr>
        <p:txBody>
          <a:bodyPr/>
          <a:lstStyle/>
          <a:p>
            <a:pPr algn="l"/>
            <a:r>
              <a:rPr lang="pt-BR" dirty="0" smtClean="0"/>
              <a:t>Ondulatória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661616"/>
            <a:ext cx="10820400" cy="45570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Uma onda é um movimento causado por uma perturbação, e esta se propaga através de um meio.</a:t>
            </a:r>
          </a:p>
          <a:p>
            <a:pPr marL="0" indent="0">
              <a:buNone/>
            </a:pPr>
            <a:r>
              <a:rPr lang="pt-BR" dirty="0"/>
              <a:t>Um exemplo de onda é tido quando joga-se uma pedra em um lago de águas calmas, onde o impacto causará uma perturbação na água, fazendo com que ondas circulares se propagem pela superfície da água</a:t>
            </a:r>
            <a:r>
              <a:rPr lang="pt-BR" dirty="0" smtClean="0"/>
              <a:t>.</a:t>
            </a:r>
            <a:r>
              <a:rPr lang="pt-BR" dirty="0"/>
              <a:t> Também existem ondas que não podemos observar a olho nu, como, por exemplo, ondas de rádio, ondas de televisão, ondas </a:t>
            </a:r>
            <a:r>
              <a:rPr lang="pt-BR" dirty="0" smtClean="0"/>
              <a:t>ultravioleta </a:t>
            </a:r>
            <a:r>
              <a:rPr lang="pt-BR" dirty="0"/>
              <a:t>e </a:t>
            </a:r>
            <a:r>
              <a:rPr lang="pt-BR" dirty="0" smtClean="0"/>
              <a:t>micro-ondas.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Além destas, existem alguns tipos de ondas que conhecemos bem, mas que não identificamos normalmente, como a luz e o som.</a:t>
            </a:r>
          </a:p>
          <a:p>
            <a:pPr marL="0" indent="0">
              <a:buNone/>
            </a:pPr>
            <a:r>
              <a:rPr lang="pt-BR" dirty="0"/>
              <a:t>Mas o que elas têm em comum é que todas são energias propagadas através de um meio, e este meio não acompanha a propagação.</a:t>
            </a:r>
          </a:p>
          <a:p>
            <a:pPr marL="0" indent="0">
              <a:buNone/>
            </a:pPr>
            <a:r>
              <a:rPr lang="pt-BR" dirty="0"/>
              <a:t>Conforme sua natureza as ondas são classificadas em:</a:t>
            </a:r>
          </a:p>
          <a:p>
            <a:pPr marL="0" indent="0">
              <a:buNone/>
            </a:pPr>
            <a:r>
              <a:rPr lang="pt-BR" i="1" dirty="0"/>
              <a:t>Ondas Mecânicas</a:t>
            </a:r>
            <a:r>
              <a:rPr lang="pt-BR" dirty="0"/>
              <a:t>: são ondas que necessitam de um meio material para se propagar, ou seja, sua propagação envolve o transporte de energia cinética e potencial e depende da elasticidade do meio. Por isto não é capaz de propagar-se no vácuo. Alguns exemplos são os que acontecem em molas e cordas, sons e em superfícies de líquidos.</a:t>
            </a:r>
          </a:p>
          <a:p>
            <a:pPr marL="0" indent="0">
              <a:buNone/>
            </a:pPr>
            <a:r>
              <a:rPr lang="pt-BR" i="1" dirty="0"/>
              <a:t>Ondas Eletromagnéticas:</a:t>
            </a:r>
            <a:r>
              <a:rPr lang="pt-BR" dirty="0"/>
              <a:t> são ondas geradas por cargas elétricas oscilantes e sua propagação não depende do meio em que se encontram, podendo propagar-se no vácuo e em determinados meios materiais. Alguns exemplos são as ondas de rádio, de radar, os raios x e as </a:t>
            </a:r>
            <a:r>
              <a:rPr lang="pt-BR" dirty="0" smtClean="0"/>
              <a:t>micro-ondas.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Todas as ondas eletromagnéticas tem em comum a sua velocidade de propagação no vácuo, próxima a 300000km/s, que é equivalente a 1080000000km/h.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46"/>
    </mc:Choice>
    <mc:Fallback xmlns="">
      <p:transition spd="slow" advTm="107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300349"/>
            <a:ext cx="8610600" cy="1293028"/>
          </a:xfrm>
        </p:spPr>
        <p:txBody>
          <a:bodyPr/>
          <a:lstStyle/>
          <a:p>
            <a:r>
              <a:rPr lang="pt-BR" dirty="0" smtClean="0"/>
              <a:t>Questão 55 do Enem de 2013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Em viagens de avião, é solicitado aos passageiros o</a:t>
            </a:r>
          </a:p>
          <a:p>
            <a:pPr marL="0" indent="0">
              <a:buNone/>
            </a:pPr>
            <a:r>
              <a:rPr lang="pt-BR" dirty="0"/>
              <a:t>desligamento de todos os aparelhos cujo </a:t>
            </a:r>
            <a:r>
              <a:rPr lang="pt-BR" dirty="0" smtClean="0"/>
              <a:t>funcionamento envolva </a:t>
            </a:r>
            <a:r>
              <a:rPr lang="pt-BR" dirty="0"/>
              <a:t>a emissão ou a recepção de ondas </a:t>
            </a:r>
            <a:r>
              <a:rPr lang="pt-BR" dirty="0" smtClean="0"/>
              <a:t>eletromagnéticas</a:t>
            </a:r>
            <a:r>
              <a:rPr lang="pt-BR" dirty="0"/>
              <a:t>. O procedimento é utilizado para eliminar </a:t>
            </a:r>
            <a:r>
              <a:rPr lang="pt-BR" dirty="0" smtClean="0"/>
              <a:t>fontes de </a:t>
            </a:r>
            <a:r>
              <a:rPr lang="pt-BR" dirty="0"/>
              <a:t>radiação que possam interferir nas comunicações </a:t>
            </a:r>
            <a:r>
              <a:rPr lang="pt-BR" dirty="0" smtClean="0"/>
              <a:t>via rádio </a:t>
            </a:r>
            <a:r>
              <a:rPr lang="pt-BR" dirty="0"/>
              <a:t>dos pilotos com a torre de controle.</a:t>
            </a:r>
          </a:p>
          <a:p>
            <a:pPr marL="0" indent="0">
              <a:buNone/>
            </a:pPr>
            <a:r>
              <a:rPr lang="pt-BR" dirty="0"/>
              <a:t>A propriedade das ondas emitidas que justifica o </a:t>
            </a:r>
            <a:r>
              <a:rPr lang="pt-BR" dirty="0" smtClean="0"/>
              <a:t>procedimento </a:t>
            </a:r>
            <a:r>
              <a:rPr lang="pt-BR" dirty="0"/>
              <a:t>adotado é o fato de</a:t>
            </a:r>
          </a:p>
          <a:p>
            <a:pPr marL="0" indent="0">
              <a:buNone/>
            </a:pPr>
            <a:r>
              <a:rPr lang="pt-BR" dirty="0"/>
              <a:t>a) terem fases opostas.</a:t>
            </a:r>
          </a:p>
          <a:p>
            <a:pPr marL="0" indent="0">
              <a:buNone/>
            </a:pPr>
            <a:r>
              <a:rPr lang="pt-BR" dirty="0"/>
              <a:t>b) serem ambas audíveis.</a:t>
            </a:r>
          </a:p>
          <a:p>
            <a:pPr marL="0" indent="0">
              <a:buNone/>
            </a:pPr>
            <a:r>
              <a:rPr lang="pt-BR" dirty="0"/>
              <a:t>c) terem intensidades inversas.</a:t>
            </a:r>
          </a:p>
          <a:p>
            <a:pPr marL="0" indent="0">
              <a:buNone/>
            </a:pPr>
            <a:r>
              <a:rPr lang="pt-BR" dirty="0"/>
              <a:t>d) serem de mesma amplitude.</a:t>
            </a:r>
          </a:p>
          <a:p>
            <a:pPr marL="0" indent="0">
              <a:buNone/>
            </a:pPr>
            <a:r>
              <a:rPr lang="pt-BR" dirty="0"/>
              <a:t>e) terem frequências próximas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35"/>
    </mc:Choice>
    <mc:Fallback xmlns="">
      <p:transition spd="slow" advTm="39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86952"/>
            <a:ext cx="8610600" cy="1293028"/>
          </a:xfrm>
        </p:spPr>
        <p:txBody>
          <a:bodyPr/>
          <a:lstStyle/>
          <a:p>
            <a:pPr algn="l"/>
            <a:r>
              <a:rPr lang="pt-BR" dirty="0" smtClean="0"/>
              <a:t>Resolução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Ondas </a:t>
            </a:r>
            <a:r>
              <a:rPr lang="pt-BR" b="1" dirty="0"/>
              <a:t>emitidas por telefones celulares e </a:t>
            </a:r>
            <a:r>
              <a:rPr lang="pt-BR" b="1" dirty="0" smtClean="0"/>
              <a:t>aparelhos semelhantes podem interferir </a:t>
            </a:r>
            <a:r>
              <a:rPr lang="pt-BR" b="1" dirty="0"/>
              <a:t>com as ondas de </a:t>
            </a:r>
            <a:r>
              <a:rPr lang="pt-BR" b="1" dirty="0" smtClean="0"/>
              <a:t>radio utilizadas </a:t>
            </a:r>
            <a:r>
              <a:rPr lang="pt-BR" b="1" dirty="0"/>
              <a:t>na </a:t>
            </a:r>
            <a:r>
              <a:rPr lang="pt-BR" b="1" dirty="0" smtClean="0"/>
              <a:t>comunicação </a:t>
            </a:r>
            <a:r>
              <a:rPr lang="pt-BR" b="1" dirty="0"/>
              <a:t>da aeronave, dificultando </a:t>
            </a:r>
            <a:r>
              <a:rPr lang="pt-BR" b="1" dirty="0" smtClean="0"/>
              <a:t>o trafego </a:t>
            </a:r>
            <a:r>
              <a:rPr lang="pt-BR" b="1" dirty="0"/>
              <a:t>de </a:t>
            </a:r>
            <a:r>
              <a:rPr lang="pt-BR" b="1" dirty="0" smtClean="0"/>
              <a:t>informações </a:t>
            </a:r>
            <a:r>
              <a:rPr lang="pt-BR" b="1" dirty="0"/>
              <a:t>entre o </a:t>
            </a:r>
            <a:r>
              <a:rPr lang="pt-BR" b="1" dirty="0" smtClean="0"/>
              <a:t>avião </a:t>
            </a:r>
            <a:r>
              <a:rPr lang="pt-BR" b="1" dirty="0"/>
              <a:t>e bases em </a:t>
            </a:r>
            <a:r>
              <a:rPr lang="pt-BR" b="1" dirty="0" smtClean="0"/>
              <a:t>solo. A </a:t>
            </a:r>
            <a:r>
              <a:rPr lang="pt-BR" b="1" dirty="0"/>
              <a:t>proximidade entre as </a:t>
            </a:r>
            <a:r>
              <a:rPr lang="pt-BR" b="1" dirty="0" smtClean="0"/>
              <a:t>frequências </a:t>
            </a:r>
            <a:r>
              <a:rPr lang="pt-BR" b="1" dirty="0"/>
              <a:t>utilizadas </a:t>
            </a:r>
            <a:r>
              <a:rPr lang="pt-BR" b="1" dirty="0" smtClean="0"/>
              <a:t>por celulares </a:t>
            </a:r>
            <a:r>
              <a:rPr lang="pt-BR" b="1" dirty="0"/>
              <a:t>e </a:t>
            </a:r>
            <a:r>
              <a:rPr lang="pt-BR" b="1" dirty="0" smtClean="0"/>
              <a:t>rádios </a:t>
            </a:r>
            <a:r>
              <a:rPr lang="pt-BR" b="1" dirty="0"/>
              <a:t>de </a:t>
            </a:r>
            <a:r>
              <a:rPr lang="pt-BR" b="1" dirty="0" smtClean="0"/>
              <a:t>comunicação </a:t>
            </a:r>
            <a:r>
              <a:rPr lang="pt-BR" b="1" dirty="0"/>
              <a:t>intensifica </a:t>
            </a:r>
            <a:r>
              <a:rPr lang="pt-BR" b="1" dirty="0" smtClean="0"/>
              <a:t>o fenômeno </a:t>
            </a:r>
            <a:r>
              <a:rPr lang="pt-BR" b="1" dirty="0"/>
              <a:t>da </a:t>
            </a:r>
            <a:r>
              <a:rPr lang="pt-BR" b="1" dirty="0" smtClean="0"/>
              <a:t>interferência </a:t>
            </a:r>
            <a:r>
              <a:rPr lang="pt-BR" b="1" dirty="0"/>
              <a:t>de </a:t>
            </a:r>
            <a:r>
              <a:rPr lang="pt-BR" b="1" dirty="0" smtClean="0"/>
              <a:t>ondas. </a:t>
            </a:r>
          </a:p>
          <a:p>
            <a:pPr marL="0" indent="0">
              <a:buNone/>
            </a:pPr>
            <a:r>
              <a:rPr lang="pt-BR" b="1" dirty="0" smtClean="0"/>
              <a:t>Resposta correta é:</a:t>
            </a:r>
          </a:p>
          <a:p>
            <a:pPr marL="0" indent="0">
              <a:buNone/>
            </a:pPr>
            <a:r>
              <a:rPr lang="pt-BR" b="1" dirty="0"/>
              <a:t>e) terem frequências </a:t>
            </a:r>
            <a:r>
              <a:rPr lang="pt-BR" b="1" dirty="0" smtClean="0"/>
              <a:t>próximas.</a:t>
            </a:r>
            <a:endParaRPr lang="pt-BR" b="1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1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43"/>
    </mc:Choice>
    <mc:Fallback xmlns="">
      <p:transition spd="slow" advTm="26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143</TotalTime>
  <Words>481</Words>
  <Application>Microsoft Office PowerPoint</Application>
  <PresentationFormat>Widescreen</PresentationFormat>
  <Paragraphs>30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Trilha de Vapor</vt:lpstr>
      <vt:lpstr>Física Questão do Enem 55-2013</vt:lpstr>
      <vt:lpstr>Apresentação do PowerPoint</vt:lpstr>
      <vt:lpstr>Competência e habilidade</vt:lpstr>
      <vt:lpstr>Ondulatória</vt:lpstr>
      <vt:lpstr>Questão 55 do Enem de 2013</vt:lpstr>
      <vt:lpstr>Resolução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Física Questão do Enem 55-2013</dc:title>
  <dc:creator>Jerri</dc:creator>
  <cp:lastModifiedBy>Jerri</cp:lastModifiedBy>
  <cp:revision>8</cp:revision>
  <dcterms:created xsi:type="dcterms:W3CDTF">2017-07-28T16:45:15Z</dcterms:created>
  <dcterms:modified xsi:type="dcterms:W3CDTF">2017-08-07T15:29:28Z</dcterms:modified>
</cp:coreProperties>
</file>