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9411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5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39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62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B4FE-D97B-4700-9118-CAC7A6B89C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C5FDB-7EF2-4491-9DB2-8BE8E14133B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Estudando para o Enem de forma Invertida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71604" y="42860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Arial" pitchFamily="34" charset="0"/>
                <a:cs typeface="Arial" pitchFamily="34" charset="0"/>
              </a:rPr>
              <a:t>E.E.E.F.M.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Prof° Filomena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Quitiba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3108" y="385762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Questão(2012-54)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86314" y="514351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Aluno:Elias Lourenço Santos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Serie:2 M04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Turno:Matutino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Prof°: Lucas Xavier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68"/>
    </mc:Choice>
    <mc:Fallback xmlns="">
      <p:transition spd="slow" advTm="33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428412"/>
            <a:ext cx="7772400" cy="11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Mapa Conceitual</a:t>
            </a:r>
          </a:p>
        </p:txBody>
      </p:sp>
      <p:pic>
        <p:nvPicPr>
          <p:cNvPr id="19" name="Shape 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6950" y="1559725"/>
            <a:ext cx="4370125" cy="50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83"/>
    </mc:Choice>
    <mc:Fallback xmlns="">
      <p:transition spd="slow" advTm="59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Competência: III - Selecionar, organizar, relacionar, interpretar dados e informações representados de diferentes formas para tomar decisões e enfrentar situações e problemas. 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16"/>
    </mc:Choice>
    <mc:Fallback xmlns="">
      <p:transition spd="slow" advTm="27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Habilidade: H20 - Utilizar leis físicas para interpretar processos naturais e tecnológicos que envolvem trocas de calor, mudanças de pressão e densidade ou interações físicas que provoquem movimentos de objetos. </a:t>
            </a:r>
            <a:endParaRPr lang="pt-BR" dirty="0"/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0"/>
    </mc:Choice>
    <mc:Fallback xmlns="">
      <p:transition spd="slow" advTm="24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da Física na Questão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Energia cinética</a:t>
            </a:r>
            <a:r>
              <a:rPr lang="pt-BR" dirty="0"/>
              <a:t>. Na física, a </a:t>
            </a:r>
            <a:r>
              <a:rPr lang="pt-BR" b="1" dirty="0"/>
              <a:t>energia cinética</a:t>
            </a:r>
            <a:r>
              <a:rPr lang="pt-BR" dirty="0"/>
              <a:t> em um objeto é a </a:t>
            </a:r>
            <a:r>
              <a:rPr lang="pt-BR" b="1" dirty="0"/>
              <a:t>energia</a:t>
            </a:r>
            <a:r>
              <a:rPr lang="pt-BR" dirty="0"/>
              <a:t> que ele possui devido ao seu movimento. Isto é definido como o trabalho necessário para acelerar um corpo de massa em repouso para que este adquira velocidade.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45"/>
    </mc:Choice>
    <mc:Fallback xmlns="">
      <p:transition spd="slow" advTm="36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797" y="330739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/>
              <a:t>Questão 54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6662" y="1800761"/>
            <a:ext cx="5490675" cy="38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57"/>
    </mc:Choice>
    <mc:Fallback xmlns="">
      <p:transition spd="slow" advTm="48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245184"/>
            <a:ext cx="7772400" cy="146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Resolução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9678" y="1715175"/>
            <a:ext cx="4188275" cy="29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9663" y="4683200"/>
            <a:ext cx="4188275" cy="170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53"/>
    </mc:Choice>
    <mc:Fallback xmlns="">
      <p:transition spd="slow" advTm="38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Application>Microsoft Office PowerPoint</Application>
  <PresentationFormat>Apresentação na tela (4:3)</PresentationFormat>
  <Paragraphs>15</Paragraphs>
  <Slides>7</Slides>
  <Notes>3</Notes>
  <HiddenSlides>0</HiddenSlides>
  <MMClips>7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Estudando para o Enem de forma Invertida </vt:lpstr>
      <vt:lpstr>Mapa Conceitual</vt:lpstr>
      <vt:lpstr>Competência e Habilidade</vt:lpstr>
      <vt:lpstr>Apresentação do PowerPoint</vt:lpstr>
      <vt:lpstr>Conceito da Física na Questão</vt:lpstr>
      <vt:lpstr>Questão 54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Cliente</dc:creator>
  <cp:lastModifiedBy>Usuário do Windows</cp:lastModifiedBy>
  <cp:revision>4</cp:revision>
  <dcterms:modified xsi:type="dcterms:W3CDTF">2017-08-16T22:46:14Z</dcterms:modified>
</cp:coreProperties>
</file>