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585" autoAdjust="0"/>
  </p:normalViewPr>
  <p:slideViewPr>
    <p:cSldViewPr>
      <p:cViewPr varScale="1">
        <p:scale>
          <a:sx n="74" d="100"/>
          <a:sy n="74" d="100"/>
        </p:scale>
        <p:origin x="144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E4E5-BEDE-40EC-A534-31C995A60A0F}" type="datetimeFigureOut">
              <a:rPr lang="pt-BR" smtClean="0"/>
              <a:pPr/>
              <a:t>03/08/2017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603F-03C4-4C7C-ACC7-178429DE6C5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130296"/>
      </p:ext>
    </p:extLst>
  </p:cSld>
  <p:clrMapOvr>
    <a:masterClrMapping/>
  </p:clrMapOvr>
  <p:transition spd="slow"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E4E5-BEDE-40EC-A534-31C995A60A0F}" type="datetimeFigureOut">
              <a:rPr lang="pt-BR" smtClean="0"/>
              <a:pPr/>
              <a:t>03/08/2017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603F-03C4-4C7C-ACC7-178429DE6C5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3419700"/>
      </p:ext>
    </p:extLst>
  </p:cSld>
  <p:clrMapOvr>
    <a:masterClrMapping/>
  </p:clrMapOvr>
  <p:transition spd="slow"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E4E5-BEDE-40EC-A534-31C995A60A0F}" type="datetimeFigureOut">
              <a:rPr lang="pt-BR" smtClean="0"/>
              <a:pPr/>
              <a:t>03/08/2017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603F-03C4-4C7C-ACC7-178429DE6C5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5025008"/>
      </p:ext>
    </p:extLst>
  </p:cSld>
  <p:clrMapOvr>
    <a:masterClrMapping/>
  </p:clrMapOvr>
  <p:transition spd="slow"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E4E5-BEDE-40EC-A534-31C995A60A0F}" type="datetimeFigureOut">
              <a:rPr lang="pt-BR" smtClean="0"/>
              <a:pPr/>
              <a:t>03/08/2017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603F-03C4-4C7C-ACC7-178429DE6C5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5765759"/>
      </p:ext>
    </p:extLst>
  </p:cSld>
  <p:clrMapOvr>
    <a:masterClrMapping/>
  </p:clrMapOvr>
  <p:transition spd="slow"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E4E5-BEDE-40EC-A534-31C995A60A0F}" type="datetimeFigureOut">
              <a:rPr lang="pt-BR" smtClean="0"/>
              <a:pPr/>
              <a:t>03/08/2017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603F-03C4-4C7C-ACC7-178429DE6C5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906231"/>
      </p:ext>
    </p:extLst>
  </p:cSld>
  <p:clrMapOvr>
    <a:masterClrMapping/>
  </p:clrMapOvr>
  <p:transition spd="slow"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E4E5-BEDE-40EC-A534-31C995A60A0F}" type="datetimeFigureOut">
              <a:rPr lang="pt-BR" smtClean="0"/>
              <a:pPr/>
              <a:t>03/08/2017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603F-03C4-4C7C-ACC7-178429DE6C5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9956940"/>
      </p:ext>
    </p:extLst>
  </p:cSld>
  <p:clrMapOvr>
    <a:masterClrMapping/>
  </p:clrMapOvr>
  <p:transition spd="slow"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E4E5-BEDE-40EC-A534-31C995A60A0F}" type="datetimeFigureOut">
              <a:rPr lang="pt-BR" smtClean="0"/>
              <a:pPr/>
              <a:t>03/08/2017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603F-03C4-4C7C-ACC7-178429DE6C5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5501676"/>
      </p:ext>
    </p:extLst>
  </p:cSld>
  <p:clrMapOvr>
    <a:masterClrMapping/>
  </p:clrMapOvr>
  <p:transition spd="slow"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E4E5-BEDE-40EC-A534-31C995A60A0F}" type="datetimeFigureOut">
              <a:rPr lang="pt-BR" smtClean="0"/>
              <a:pPr/>
              <a:t>03/08/2017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603F-03C4-4C7C-ACC7-178429DE6C5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5107872"/>
      </p:ext>
    </p:extLst>
  </p:cSld>
  <p:clrMapOvr>
    <a:masterClrMapping/>
  </p:clrMapOvr>
  <p:transition spd="slow"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E4E5-BEDE-40EC-A534-31C995A60A0F}" type="datetimeFigureOut">
              <a:rPr lang="pt-BR" smtClean="0"/>
              <a:pPr/>
              <a:t>03/08/2017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603F-03C4-4C7C-ACC7-178429DE6C5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4201096"/>
      </p:ext>
    </p:extLst>
  </p:cSld>
  <p:clrMapOvr>
    <a:masterClrMapping/>
  </p:clrMapOvr>
  <p:transition spd="slow"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E4E5-BEDE-40EC-A534-31C995A60A0F}" type="datetimeFigureOut">
              <a:rPr lang="pt-BR" smtClean="0"/>
              <a:pPr/>
              <a:t>03/08/2017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603F-03C4-4C7C-ACC7-178429DE6C5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1977750"/>
      </p:ext>
    </p:extLst>
  </p:cSld>
  <p:clrMapOvr>
    <a:masterClrMapping/>
  </p:clrMapOvr>
  <p:transition spd="slow"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E4E5-BEDE-40EC-A534-31C995A60A0F}" type="datetimeFigureOut">
              <a:rPr lang="pt-BR" smtClean="0"/>
              <a:pPr/>
              <a:t>03/08/2017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603F-03C4-4C7C-ACC7-178429DE6C5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7347556"/>
      </p:ext>
    </p:extLst>
  </p:cSld>
  <p:clrMapOvr>
    <a:masterClrMapping/>
  </p:clrMapOvr>
  <p:transition spd="slow"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6E4E5-BEDE-40EC-A534-31C995A60A0F}" type="datetimeFigureOut">
              <a:rPr lang="pt-BR" smtClean="0"/>
              <a:pPr/>
              <a:t>03/08/2017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603F-03C4-4C7C-ACC7-178429DE6C5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75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Estudando para o ENEM de forma Invertida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3933056"/>
            <a:ext cx="7560840" cy="1752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pt-B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EEEFM. </a:t>
            </a:r>
            <a:r>
              <a:rPr lang="pt-BR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Profº</a:t>
            </a:r>
            <a:r>
              <a:rPr lang="pt-B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Filomena </a:t>
            </a:r>
            <a:r>
              <a:rPr lang="pt-BR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Quitiba</a:t>
            </a:r>
            <a:endParaRPr lang="pt-BR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Nome: </a:t>
            </a:r>
            <a:r>
              <a:rPr lang="pt-B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Matheus Almeida</a:t>
            </a:r>
            <a:r>
              <a:rPr lang="pt-B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pt-B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Turma: 2º M04</a:t>
            </a:r>
          </a:p>
          <a:p>
            <a:pPr algn="l"/>
            <a:r>
              <a:rPr lang="pt-B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Professor: Lucas Xavier</a:t>
            </a:r>
          </a:p>
          <a:p>
            <a:pPr algn="l"/>
            <a:r>
              <a:rPr lang="pt-B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Cinemática: Gráficos</a:t>
            </a:r>
          </a:p>
          <a:p>
            <a:pPr algn="l"/>
            <a:r>
              <a:rPr lang="pt-B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ENEM: </a:t>
            </a:r>
            <a:r>
              <a:rPr lang="pt-B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  <a:r>
              <a:rPr lang="pt-B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Questão </a:t>
            </a:r>
            <a:r>
              <a:rPr lang="pt-B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endParaRPr lang="pt-BR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60432" y="62150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30653"/>
      </p:ext>
    </p:extLst>
  </p:cSld>
  <p:clrMapOvr>
    <a:masterClrMapping/>
  </p:clrMapOvr>
  <p:transition advClick="0" advTm="21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Mapa Conceitual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D:\Área de Trabalho\Sem títul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43026"/>
            <a:ext cx="9431670" cy="5214974"/>
          </a:xfrm>
          <a:prstGeom prst="rect">
            <a:avLst/>
          </a:prstGeom>
          <a:noFill/>
        </p:spPr>
      </p:pic>
      <p:pic>
        <p:nvPicPr>
          <p:cNvPr id="3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29634" y="61581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61997"/>
      </p:ext>
    </p:extLst>
  </p:cSld>
  <p:clrMapOvr>
    <a:masterClrMapping/>
  </p:clrMapOvr>
  <p:transition advClick="0" advTm="46000">
    <p:fade/>
    <p:sndAc>
      <p:stSnd>
        <p:snd r:embed="rId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Competências e habilidades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pt-BR" dirty="0" smtClean="0"/>
          </a:p>
          <a:p>
            <a:r>
              <a:rPr lang="pt-BR" dirty="0" smtClean="0"/>
              <a:t>H16 - Relacionar informações apresentadas em diferentes formas de linguagem e representação usadas nas Ciências, como texto discursivo, gráficos, tabelas, relações matemáticas ou linguagem simbólica. 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H19 - Reconhecer características físicas e parâmetros de movimentos de veículos, corpos celestes e outros objetos em diferentes linguagens e formas de representação. </a:t>
            </a:r>
          </a:p>
          <a:p>
            <a:endParaRPr lang="pt-BR" dirty="0" smtClean="0"/>
          </a:p>
          <a:p>
            <a:endParaRPr lang="pt-BR" dirty="0" smtClean="0"/>
          </a:p>
        </p:txBody>
      </p:sp>
      <p:pic>
        <p:nvPicPr>
          <p:cNvPr id="3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2258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26757"/>
      </p:ext>
    </p:extLst>
  </p:cSld>
  <p:clrMapOvr>
    <a:masterClrMapping/>
  </p:clrMapOvr>
  <p:transition spd="slow" advClick="0" advTm="13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Cinemática (Gráficos)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Espaço Reservado para Conteúdo 5" descr="c8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00034" y="3643314"/>
            <a:ext cx="3500462" cy="2955433"/>
          </a:xfrm>
        </p:spPr>
      </p:pic>
      <p:pic>
        <p:nvPicPr>
          <p:cNvPr id="1026" name="Picture 2" descr="D:\Área de Trabalho\ETIQUETAS MERCADOLIVRE\funcoes-crescentes-decrescent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8316" y="4357694"/>
            <a:ext cx="4905684" cy="1928826"/>
          </a:xfrm>
          <a:prstGeom prst="rect">
            <a:avLst/>
          </a:prstGeom>
          <a:noFill/>
        </p:spPr>
      </p:pic>
      <p:pic>
        <p:nvPicPr>
          <p:cNvPr id="7" name="Imagem 6" descr="Sem títul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1071546"/>
            <a:ext cx="7659169" cy="2505425"/>
          </a:xfrm>
          <a:prstGeom prst="rect">
            <a:avLst/>
          </a:prstGeom>
        </p:spPr>
      </p:pic>
      <p:pic>
        <p:nvPicPr>
          <p:cNvPr id="3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8424" y="61653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25713"/>
      </p:ext>
    </p:extLst>
  </p:cSld>
  <p:clrMapOvr>
    <a:masterClrMapping/>
  </p:clrMapOvr>
  <p:transition spd="slow" advClick="0" advTm="39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em título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85720" y="357166"/>
            <a:ext cx="8429652" cy="4482532"/>
          </a:xfrm>
        </p:spPr>
      </p:pic>
      <p:pic>
        <p:nvPicPr>
          <p:cNvPr id="3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10572" y="616530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42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 descr="D:\Área de Trabalho\Sem títul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466" y="1142984"/>
            <a:ext cx="9044534" cy="3476132"/>
          </a:xfrm>
          <a:prstGeom prst="rect">
            <a:avLst/>
          </a:prstGeom>
          <a:noFill/>
        </p:spPr>
      </p:pic>
      <p:pic>
        <p:nvPicPr>
          <p:cNvPr id="3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30872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28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D:\Área de Trabalho\Sem títul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0"/>
            <a:ext cx="8139140" cy="2233629"/>
          </a:xfrm>
          <a:prstGeom prst="rect">
            <a:avLst/>
          </a:prstGeom>
          <a:noFill/>
        </p:spPr>
      </p:pic>
      <p:pic>
        <p:nvPicPr>
          <p:cNvPr id="3075" name="Picture 3" descr="D:\Área de Trabalho\Sem títul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2285992"/>
            <a:ext cx="8215370" cy="1933575"/>
          </a:xfrm>
          <a:prstGeom prst="rect">
            <a:avLst/>
          </a:prstGeom>
          <a:noFill/>
        </p:spPr>
      </p:pic>
      <p:pic>
        <p:nvPicPr>
          <p:cNvPr id="3076" name="Picture 4" descr="D:\Área de Trabalho\Sem títul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4500570"/>
            <a:ext cx="8215370" cy="2009775"/>
          </a:xfrm>
          <a:prstGeom prst="rect">
            <a:avLst/>
          </a:prstGeom>
          <a:noFill/>
        </p:spPr>
      </p:pic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863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91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5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 descr="D:\Área de Trabalho\Sem títul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47" y="548680"/>
            <a:ext cx="9213577" cy="3786214"/>
          </a:xfrm>
          <a:prstGeom prst="rect">
            <a:avLst/>
          </a:prstGeom>
          <a:noFill/>
        </p:spPr>
      </p:pic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13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97</Words>
  <Application>Microsoft Office PowerPoint</Application>
  <PresentationFormat>Apresentação na tela (4:3)</PresentationFormat>
  <Paragraphs>13</Paragraphs>
  <Slides>8</Slides>
  <Notes>0</Notes>
  <HiddenSlides>0</HiddenSlides>
  <MMClips>8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do Office</vt:lpstr>
      <vt:lpstr>Estudando para o ENEM de forma Invertida</vt:lpstr>
      <vt:lpstr>Mapa Conceitual</vt:lpstr>
      <vt:lpstr>Competências e habilidades</vt:lpstr>
      <vt:lpstr>Cinemática (Gráficos)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ESRUDOS</dc:creator>
  <cp:lastModifiedBy>Conta da Microsoft</cp:lastModifiedBy>
  <cp:revision>30</cp:revision>
  <dcterms:created xsi:type="dcterms:W3CDTF">2017-04-28T20:24:36Z</dcterms:created>
  <dcterms:modified xsi:type="dcterms:W3CDTF">2017-08-03T19:25:56Z</dcterms:modified>
</cp:coreProperties>
</file>