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76" d="100"/>
          <a:sy n="76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D4E7F133-37C0-4CF3-B87D-152129F553CF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C85B052D-1E96-4812-8568-2B955550C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7376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F133-37C0-4CF3-B87D-152129F553CF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B052D-1E96-4812-8568-2B955550C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638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F133-37C0-4CF3-B87D-152129F553CF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B052D-1E96-4812-8568-2B955550C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431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F133-37C0-4CF3-B87D-152129F553CF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B052D-1E96-4812-8568-2B955550C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051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F133-37C0-4CF3-B87D-152129F553CF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B052D-1E96-4812-8568-2B955550C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4557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F133-37C0-4CF3-B87D-152129F553CF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B052D-1E96-4812-8568-2B955550C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0434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F133-37C0-4CF3-B87D-152129F553CF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B052D-1E96-4812-8568-2B955550C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621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F133-37C0-4CF3-B87D-152129F553CF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B052D-1E96-4812-8568-2B955550CE0E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660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F133-37C0-4CF3-B87D-152129F553CF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B052D-1E96-4812-8568-2B955550C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6406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F133-37C0-4CF3-B87D-152129F553CF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B052D-1E96-4812-8568-2B955550C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508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F133-37C0-4CF3-B87D-152129F553CF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B052D-1E96-4812-8568-2B955550C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230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F133-37C0-4CF3-B87D-152129F553CF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B052D-1E96-4812-8568-2B955550C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940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F133-37C0-4CF3-B87D-152129F553CF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B052D-1E96-4812-8568-2B955550C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286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F133-37C0-4CF3-B87D-152129F553CF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B052D-1E96-4812-8568-2B955550C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1045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F133-37C0-4CF3-B87D-152129F553CF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B052D-1E96-4812-8568-2B955550C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885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F133-37C0-4CF3-B87D-152129F553CF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B052D-1E96-4812-8568-2B955550C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901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F133-37C0-4CF3-B87D-152129F553CF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B052D-1E96-4812-8568-2B955550C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1624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4E7F133-37C0-4CF3-B87D-152129F553CF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85B052D-1E96-4812-8568-2B955550C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6523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97000" y="-427037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pt-BR" dirty="0" smtClean="0"/>
              <a:t>Estudando para o ENEM de forma Invertida 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644900" y="3128432"/>
            <a:ext cx="7781925" cy="1405467"/>
          </a:xfrm>
        </p:spPr>
        <p:txBody>
          <a:bodyPr>
            <a:noAutofit/>
          </a:bodyPr>
          <a:lstStyle/>
          <a:p>
            <a:pPr algn="r"/>
            <a:r>
              <a:rPr lang="pt-BR" sz="3200" dirty="0" smtClean="0"/>
              <a:t>NOME: Cristiane Neves Marvila</a:t>
            </a:r>
          </a:p>
          <a:p>
            <a:pPr algn="r"/>
            <a:r>
              <a:rPr lang="pt-BR" sz="3200" dirty="0" smtClean="0"/>
              <a:t>SERIE: 2ºM04</a:t>
            </a:r>
          </a:p>
          <a:p>
            <a:pPr algn="r"/>
            <a:r>
              <a:rPr lang="pt-BR" sz="3200" dirty="0" smtClean="0"/>
              <a:t>PROFESSOR: Lucas Xavier</a:t>
            </a:r>
          </a:p>
          <a:p>
            <a:pPr algn="r"/>
            <a:r>
              <a:rPr lang="pt-BR" sz="3200" dirty="0" smtClean="0"/>
              <a:t>MATERIA: Torque ou momento da força </a:t>
            </a:r>
          </a:p>
          <a:p>
            <a:pPr algn="r"/>
            <a:r>
              <a:rPr lang="pt-BR" sz="3200" dirty="0" smtClean="0"/>
              <a:t>QUESTÃO: ENEM 2012-Questão 50</a:t>
            </a:r>
            <a:endParaRPr lang="pt-BR" sz="3200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84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36"/>
    </mc:Choice>
    <mc:Fallback>
      <p:transition spd="slow" advTm="20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501" y="0"/>
            <a:ext cx="10131425" cy="1016000"/>
          </a:xfrm>
        </p:spPr>
        <p:txBody>
          <a:bodyPr/>
          <a:lstStyle/>
          <a:p>
            <a:r>
              <a:rPr lang="pt-BR" dirty="0" smtClean="0"/>
              <a:t>Mapa conceitual: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93800"/>
            <a:ext cx="11607800" cy="5422900"/>
          </a:xfr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19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294"/>
    </mc:Choice>
    <mc:Fallback>
      <p:transition spd="slow" advTm="74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0"/>
            <a:ext cx="10131425" cy="1456267"/>
          </a:xfrm>
        </p:spPr>
        <p:txBody>
          <a:bodyPr/>
          <a:lstStyle/>
          <a:p>
            <a:r>
              <a:rPr lang="pt-BR" dirty="0" smtClean="0"/>
              <a:t>Competência e habilidade: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1456267"/>
            <a:ext cx="10439400" cy="4931833"/>
          </a:xfrm>
        </p:spPr>
        <p:txBody>
          <a:bodyPr>
            <a:normAutofit/>
          </a:bodyPr>
          <a:lstStyle/>
          <a:p>
            <a:r>
              <a:rPr lang="pt-BR" sz="2000" dirty="0"/>
              <a:t>M1 Compreender as ciências naturais e as tecnologias a elas associadas como construções humanas, percebendo seus papéis nos processos de produção e no desenvolvimento econômico e social da </a:t>
            </a:r>
            <a:r>
              <a:rPr lang="pt-BR" sz="2000" dirty="0" smtClean="0"/>
              <a:t>humanidade</a:t>
            </a:r>
          </a:p>
          <a:p>
            <a:r>
              <a:rPr lang="pt-BR" sz="2000" dirty="0"/>
              <a:t>III - Selecionar, organizar, relacionar, interpretar dados e informações representados de diferentes formas para tomar decisões e enfrentar </a:t>
            </a:r>
            <a:r>
              <a:rPr lang="pt-BR" sz="2000" dirty="0" smtClean="0"/>
              <a:t>situações problema. </a:t>
            </a:r>
          </a:p>
          <a:p>
            <a:r>
              <a:rPr lang="pt-BR" sz="2000" dirty="0"/>
              <a:t>H2 - Associar a solução de problemas de comunicação, transporte, saúde, ou outro, com o correspondente desenvolvimento científico e tecnológico. </a:t>
            </a:r>
            <a:endParaRPr lang="pt-BR" sz="2000" dirty="0" smtClean="0"/>
          </a:p>
          <a:p>
            <a:r>
              <a:rPr lang="pt-BR" sz="2000" dirty="0"/>
              <a:t>H10 - Analisar perturbações ambientais, identificando fontes, transporte e/ou destinos dos poluentes ou prevendo efeitos nos sistemas naturais, produtivos e sociais. </a:t>
            </a:r>
            <a:endParaRPr lang="pt-BR" sz="2000" dirty="0" smtClean="0"/>
          </a:p>
          <a:p>
            <a:r>
              <a:rPr lang="pt-BR" sz="2000" dirty="0"/>
              <a:t>H20 - Utilizar leis físicas para interpretar processos naturais e tecnológicos que envolvem trocas de calor, mudanças de pressão e densidade ou interações físicas que provoquem movimentos de objetos. 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46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255"/>
    </mc:Choice>
    <mc:Fallback>
      <p:transition spd="slow" advTm="95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é torque?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6101" y="1024467"/>
            <a:ext cx="10131425" cy="3649133"/>
          </a:xfrm>
        </p:spPr>
        <p:txBody>
          <a:bodyPr/>
          <a:lstStyle/>
          <a:p>
            <a:pPr fontAlgn="base"/>
            <a:r>
              <a:rPr lang="pt-BR" dirty="0"/>
              <a:t>Torque é uma medida de força que pode causar um objeto a girar ao redor de um eixo. Assim como a força é o que faz um objeto acelerar em cinemática linear, torque é o que faz com que um objeto adquira aceleração </a:t>
            </a:r>
            <a:r>
              <a:rPr lang="pt-BR" dirty="0" smtClean="0"/>
              <a:t>angular. Ele é </a:t>
            </a:r>
            <a:r>
              <a:rPr lang="pt-BR" dirty="0"/>
              <a:t>uma grandeza vetorial. O sentido do vetor torque depende do sentido da força no eixo.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38" y="3670301"/>
            <a:ext cx="3604181" cy="2552962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41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73"/>
    </mc:Choice>
    <mc:Fallback>
      <p:transition spd="slow" advTm="42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650" y="-27999"/>
            <a:ext cx="10131425" cy="1201902"/>
          </a:xfrm>
        </p:spPr>
        <p:txBody>
          <a:bodyPr/>
          <a:lstStyle/>
          <a:p>
            <a:r>
              <a:rPr lang="pt-BR" dirty="0" smtClean="0"/>
              <a:t>Formula: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708" y="1880170"/>
            <a:ext cx="1343592" cy="279953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16" y="2903197"/>
            <a:ext cx="1569584" cy="31989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20700" y="1428267"/>
            <a:ext cx="11112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0" i="0" dirty="0" smtClean="0">
                <a:effectLst/>
                <a:latin typeface="Verdana" panose="020B0604030504040204" pitchFamily="34" charset="0"/>
              </a:rPr>
              <a:t>Esta grandeza é proporcional a Força e a distância da aplicação em relação ao ponto de giro, ou seja:</a:t>
            </a:r>
            <a:endParaRPr lang="pt-BR" sz="1600" dirty="0"/>
          </a:p>
        </p:txBody>
      </p:sp>
      <p:sp>
        <p:nvSpPr>
          <p:cNvPr id="7" name="Retângulo 6"/>
          <p:cNvSpPr/>
          <p:nvPr/>
        </p:nvSpPr>
        <p:spPr>
          <a:xfrm>
            <a:off x="520700" y="2217778"/>
            <a:ext cx="10680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0" i="0" dirty="0" smtClean="0">
                <a:effectLst/>
                <a:latin typeface="Verdana" panose="020B0604030504040204" pitchFamily="34" charset="0"/>
              </a:rPr>
              <a:t>A unidade do Momento da Força no sistema internacional é o Newton-metro (</a:t>
            </a:r>
            <a:r>
              <a:rPr lang="pt-BR" sz="1600" b="0" i="0" dirty="0" err="1" smtClean="0">
                <a:effectLst/>
                <a:latin typeface="Verdana" panose="020B0604030504040204" pitchFamily="34" charset="0"/>
              </a:rPr>
              <a:t>N.m</a:t>
            </a:r>
            <a:r>
              <a:rPr lang="pt-BR" sz="1600" b="0" i="0" dirty="0" smtClean="0">
                <a:effectLst/>
                <a:latin typeface="Verdana" panose="020B0604030504040204" pitchFamily="34" charset="0"/>
              </a:rPr>
              <a:t>)</a:t>
            </a:r>
          </a:p>
          <a:p>
            <a:pPr algn="just"/>
            <a:r>
              <a:rPr lang="pt-BR" sz="1600" b="0" i="0" dirty="0" smtClean="0">
                <a:effectLst/>
                <a:latin typeface="Verdana" panose="020B0604030504040204" pitchFamily="34" charset="0"/>
              </a:rPr>
              <a:t> Como este é um produto vetorial, podemos dizer que o módulo do Momento da Força é:</a:t>
            </a:r>
            <a:endParaRPr lang="pt-BR" sz="1600" b="0" i="0" dirty="0">
              <a:effectLst/>
              <a:latin typeface="Verdana" panose="020B060403050404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77850" y="3508821"/>
            <a:ext cx="10998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0" i="0" dirty="0" smtClean="0">
                <a:effectLst/>
                <a:latin typeface="Verdana" panose="020B0604030504040204" pitchFamily="34" charset="0"/>
              </a:rPr>
              <a:t>Sendo:</a:t>
            </a:r>
          </a:p>
          <a:p>
            <a:pPr algn="just"/>
            <a:r>
              <a:rPr lang="pt-BR" sz="1600" b="0" i="0" dirty="0" smtClean="0">
                <a:effectLst/>
                <a:latin typeface="Verdana" panose="020B0604030504040204" pitchFamily="34" charset="0"/>
              </a:rPr>
              <a:t>  M= Módulo do Momento da Força.</a:t>
            </a:r>
          </a:p>
          <a:p>
            <a:pPr algn="just"/>
            <a:r>
              <a:rPr lang="pt-BR" sz="1600" b="0" i="0" dirty="0" smtClean="0">
                <a:effectLst/>
                <a:latin typeface="Verdana" panose="020B0604030504040204" pitchFamily="34" charset="0"/>
              </a:rPr>
              <a:t>  F= Módulo da Força.</a:t>
            </a:r>
          </a:p>
          <a:p>
            <a:pPr algn="just"/>
            <a:r>
              <a:rPr lang="pt-BR" sz="1600" b="0" i="0" dirty="0" smtClean="0">
                <a:effectLst/>
                <a:latin typeface="Verdana" panose="020B0604030504040204" pitchFamily="34" charset="0"/>
              </a:rPr>
              <a:t>  d=distância entre a aplicação da força ao ponto de giro; braço de alavanca.</a:t>
            </a:r>
          </a:p>
          <a:p>
            <a:pPr algn="just"/>
            <a:r>
              <a:rPr lang="pt-BR" sz="1600" b="0" i="0" dirty="0" smtClean="0">
                <a:effectLst/>
                <a:latin typeface="Verdana" panose="020B0604030504040204" pitchFamily="34" charset="0"/>
              </a:rPr>
              <a:t>  </a:t>
            </a:r>
            <a:r>
              <a:rPr lang="pt-BR" sz="1600" b="0" i="0" dirty="0" err="1" smtClean="0">
                <a:effectLst/>
                <a:latin typeface="Verdana" panose="020B0604030504040204" pitchFamily="34" charset="0"/>
              </a:rPr>
              <a:t>sen</a:t>
            </a:r>
            <a:r>
              <a:rPr lang="pt-BR" sz="1600" b="0" i="0" dirty="0" smtClean="0">
                <a:effectLst/>
                <a:latin typeface="Verdana" panose="020B0604030504040204" pitchFamily="34" charset="0"/>
              </a:rPr>
              <a:t> θ=menor ângulo formado entre os dois vetores.</a:t>
            </a:r>
            <a:endParaRPr lang="pt-BR" sz="1600" b="0" i="0" dirty="0">
              <a:effectLst/>
              <a:latin typeface="Verdana" panose="020B0604030504040204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520700" y="4965088"/>
            <a:ext cx="98869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0" i="0" dirty="0" smtClean="0">
                <a:effectLst/>
                <a:latin typeface="Verdana" panose="020B0604030504040204" pitchFamily="34" charset="0"/>
              </a:rPr>
              <a:t>Como </a:t>
            </a:r>
            <a:r>
              <a:rPr lang="pt-BR" sz="1600" b="0" i="1" dirty="0" smtClean="0">
                <a:effectLst/>
                <a:latin typeface="Verdana" panose="020B0604030504040204" pitchFamily="34" charset="0"/>
              </a:rPr>
              <a:t>sen</a:t>
            </a:r>
            <a:r>
              <a:rPr lang="pt-BR" sz="1600" i="1" dirty="0" smtClean="0">
                <a:latin typeface="Verdana" panose="020B0604030504040204" pitchFamily="34" charset="0"/>
              </a:rPr>
              <a:t>90°= 1, </a:t>
            </a:r>
            <a:r>
              <a:rPr lang="pt-BR" sz="1600" b="0" i="0" dirty="0" smtClean="0">
                <a:effectLst/>
                <a:latin typeface="Verdana" panose="020B0604030504040204" pitchFamily="34" charset="0"/>
              </a:rPr>
              <a:t>se a aplicação da força for perpendicular à </a:t>
            </a:r>
            <a:r>
              <a:rPr lang="pt-BR" sz="1600" b="0" i="1" dirty="0" smtClean="0">
                <a:effectLst/>
                <a:latin typeface="Verdana" panose="020B0604030504040204" pitchFamily="34" charset="0"/>
              </a:rPr>
              <a:t>d</a:t>
            </a:r>
            <a:r>
              <a:rPr lang="pt-BR" sz="1600" b="0" i="0" dirty="0" smtClean="0">
                <a:effectLst/>
                <a:latin typeface="Verdana" panose="020B0604030504040204" pitchFamily="34" charset="0"/>
              </a:rPr>
              <a:t> o momento será máximo;</a:t>
            </a:r>
          </a:p>
          <a:p>
            <a:r>
              <a:rPr lang="pt-BR" sz="1600" dirty="0" smtClean="0">
                <a:latin typeface="Verdana" panose="020B0604030504040204" pitchFamily="34" charset="0"/>
              </a:rPr>
              <a:t>    Como </a:t>
            </a:r>
            <a:r>
              <a:rPr lang="pt-BR" sz="1600" i="1" dirty="0" smtClean="0">
                <a:latin typeface="Verdana" panose="020B0604030504040204" pitchFamily="34" charset="0"/>
              </a:rPr>
              <a:t>sen0°=0,</a:t>
            </a:r>
            <a:r>
              <a:rPr lang="pt-BR" sz="1600" dirty="0"/>
              <a:t> </a:t>
            </a:r>
            <a:r>
              <a:rPr lang="pt-BR" dirty="0"/>
              <a:t>quando a aplicação da força é paralela à </a:t>
            </a:r>
            <a:r>
              <a:rPr lang="pt-BR" i="1" dirty="0"/>
              <a:t>d, </a:t>
            </a:r>
            <a:r>
              <a:rPr lang="pt-BR" dirty="0"/>
              <a:t>o momento é nulo.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85208" y="5712486"/>
            <a:ext cx="8763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0" i="0" dirty="0" smtClean="0">
                <a:effectLst/>
                <a:latin typeface="Verdana" panose="020B0604030504040204" pitchFamily="34" charset="0"/>
              </a:rPr>
              <a:t>O Momento da Força de um corpo é:</a:t>
            </a:r>
          </a:p>
          <a:p>
            <a:pPr algn="just"/>
            <a:r>
              <a:rPr lang="pt-BR" sz="1600" b="1" i="0" dirty="0" smtClean="0">
                <a:effectLst/>
                <a:latin typeface="Verdana" panose="020B0604030504040204" pitchFamily="34" charset="0"/>
              </a:rPr>
              <a:t>  Positivo</a:t>
            </a:r>
            <a:r>
              <a:rPr lang="pt-BR" sz="1600" b="0" i="0" dirty="0" smtClean="0">
                <a:effectLst/>
                <a:latin typeface="Verdana" panose="020B0604030504040204" pitchFamily="34" charset="0"/>
              </a:rPr>
              <a:t> quando girar no sentido anti-horário;</a:t>
            </a:r>
          </a:p>
          <a:p>
            <a:pPr algn="just"/>
            <a:r>
              <a:rPr lang="pt-BR" sz="1600" b="1" i="0" dirty="0" smtClean="0">
                <a:effectLst/>
                <a:latin typeface="Verdana" panose="020B0604030504040204" pitchFamily="34" charset="0"/>
              </a:rPr>
              <a:t>  Negativo </a:t>
            </a:r>
            <a:r>
              <a:rPr lang="pt-BR" sz="1600" b="0" i="0" dirty="0" smtClean="0">
                <a:effectLst/>
                <a:latin typeface="Verdana" panose="020B0604030504040204" pitchFamily="34" charset="0"/>
              </a:rPr>
              <a:t>quando girar no sentido horário;</a:t>
            </a:r>
            <a:endParaRPr lang="pt-BR" sz="1600" b="0" i="0" dirty="0">
              <a:effectLst/>
              <a:latin typeface="Verdana" panose="020B0604030504040204" pitchFamily="34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51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142"/>
    </mc:Choice>
    <mc:Fallback>
      <p:transition spd="slow" advTm="99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5138" y="203200"/>
            <a:ext cx="10131425" cy="1456267"/>
          </a:xfrm>
        </p:spPr>
        <p:txBody>
          <a:bodyPr/>
          <a:lstStyle/>
          <a:p>
            <a:r>
              <a:rPr lang="pt-BR" dirty="0" smtClean="0"/>
              <a:t>Exemplo: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5138" y="1270000"/>
            <a:ext cx="10131425" cy="4902200"/>
          </a:xfrm>
        </p:spPr>
        <p:txBody>
          <a:bodyPr>
            <a:normAutofit fontScale="40000" lnSpcReduction="20000"/>
          </a:bodyPr>
          <a:lstStyle/>
          <a:p>
            <a:r>
              <a:rPr lang="pt-BR" sz="8000" dirty="0"/>
              <a:t>Qual o </a:t>
            </a:r>
            <a:r>
              <a:rPr lang="pt-BR" sz="9600" dirty="0"/>
              <a:t>momento de força para uma força de 10N aplicada perpendicularmente a uma porta 1,2m das </a:t>
            </a:r>
            <a:r>
              <a:rPr lang="pt-BR" sz="9600" dirty="0" smtClean="0"/>
              <a:t>dobradiças?</a:t>
            </a:r>
          </a:p>
          <a:p>
            <a:endParaRPr lang="pt-BR" sz="2800" dirty="0"/>
          </a:p>
          <a:p>
            <a:endParaRPr lang="pt-BR" sz="2800" dirty="0" smtClean="0"/>
          </a:p>
          <a:p>
            <a:endParaRPr lang="pt-BR" sz="2800" dirty="0" smtClean="0"/>
          </a:p>
          <a:p>
            <a:endParaRPr lang="pt-BR" sz="2800" dirty="0"/>
          </a:p>
          <a:p>
            <a:endParaRPr lang="pt-BR" sz="2800" dirty="0" smtClean="0"/>
          </a:p>
          <a:p>
            <a:endParaRPr lang="pt-BR" sz="2800" dirty="0"/>
          </a:p>
          <a:p>
            <a:endParaRPr lang="pt-BR" sz="2800" dirty="0" smtClean="0"/>
          </a:p>
          <a:p>
            <a:endParaRPr lang="pt-BR" sz="2800" dirty="0"/>
          </a:p>
          <a:p>
            <a:r>
              <a:rPr lang="pt-BR" sz="8000" dirty="0" smtClean="0"/>
              <a:t>EXEMPLO NO DIA A DIA:</a:t>
            </a:r>
          </a:p>
          <a:p>
            <a:r>
              <a:rPr lang="pt-BR" sz="6200" dirty="0" smtClean="0"/>
              <a:t>Um porta de casa com a maçaneta </a:t>
            </a:r>
          </a:p>
          <a:p>
            <a:endParaRPr lang="pt-BR" sz="2800" dirty="0" smtClean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859616"/>
            <a:ext cx="3567112" cy="1395827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48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15"/>
    </mc:Choice>
    <mc:Fallback>
      <p:transition spd="slow" advTm="70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1" y="0"/>
            <a:ext cx="10131425" cy="1456267"/>
          </a:xfrm>
        </p:spPr>
        <p:txBody>
          <a:bodyPr/>
          <a:lstStyle/>
          <a:p>
            <a:r>
              <a:rPr lang="pt-BR" dirty="0" smtClean="0"/>
              <a:t>QUESTÃO DO ENEM:</a:t>
            </a:r>
            <a:endParaRPr lang="pt-BR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431801" y="1276879"/>
            <a:ext cx="10131425" cy="3649133"/>
          </a:xfrm>
        </p:spPr>
        <p:txBody>
          <a:bodyPr/>
          <a:lstStyle/>
          <a:p>
            <a:r>
              <a:rPr lang="pt-BR" b="1" dirty="0" smtClean="0"/>
              <a:t>Questão 50 - </a:t>
            </a:r>
            <a:r>
              <a:rPr lang="pt-BR" dirty="0" smtClean="0"/>
              <a:t>O </a:t>
            </a:r>
            <a:r>
              <a:rPr lang="pt-BR" dirty="0"/>
              <a:t>mecanismo que permite articular uma porta (de um móvel ou de acesso) é a dobradiça. Normalmente, são necessárias duas ou mais dobradiças para que a porta seja fixada no móvel ou no portal, permanecendo em </a:t>
            </a:r>
            <a:r>
              <a:rPr lang="pt-BR" dirty="0" smtClean="0"/>
              <a:t>equilíbrio </a:t>
            </a:r>
            <a:r>
              <a:rPr lang="pt-BR" dirty="0"/>
              <a:t>e podendo ser articulada com facilidade. No plano, o diagrama vetorial das forças que as </a:t>
            </a:r>
            <a:r>
              <a:rPr lang="pt-BR" dirty="0" smtClean="0"/>
              <a:t>dobradiças </a:t>
            </a:r>
            <a:r>
              <a:rPr lang="pt-BR" dirty="0"/>
              <a:t>exercem na porta está representado </a:t>
            </a:r>
            <a:r>
              <a:rPr lang="pt-BR" dirty="0" smtClean="0"/>
              <a:t>em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2963686"/>
            <a:ext cx="5689600" cy="3475214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24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64"/>
    </mc:Choice>
    <mc:Fallback>
      <p:transition spd="slow" advTm="54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1" y="0"/>
            <a:ext cx="10131425" cy="1456267"/>
          </a:xfrm>
        </p:spPr>
        <p:txBody>
          <a:bodyPr/>
          <a:lstStyle/>
          <a:p>
            <a:r>
              <a:rPr lang="pt-BR" dirty="0" smtClean="0"/>
              <a:t>Resolução: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3400" y="1222904"/>
            <a:ext cx="10131425" cy="5101696"/>
          </a:xfrm>
        </p:spPr>
        <p:txBody>
          <a:bodyPr>
            <a:normAutofit fontScale="70000" lnSpcReduction="20000"/>
          </a:bodyPr>
          <a:lstStyle/>
          <a:p>
            <a:r>
              <a:rPr lang="pt-BR" sz="2600" b="1" dirty="0" smtClean="0"/>
              <a:t>LETRA D</a:t>
            </a:r>
            <a:r>
              <a:rPr lang="pt-BR" sz="2600" dirty="0" smtClean="0"/>
              <a:t>.</a:t>
            </a:r>
          </a:p>
          <a:p>
            <a:r>
              <a:rPr lang="pt-BR" sz="2600" dirty="0" smtClean="0"/>
              <a:t> A </a:t>
            </a:r>
            <a:r>
              <a:rPr lang="pt-BR" sz="2600" dirty="0"/>
              <a:t>porta tende a girar no sentido horário. Com isso, ela traciona, horizontalmente, a dobradiça superior e comprime, horizontalmente, a dobradiça inferior. Essas dobradiças reagem na porta com as forças → H1 e → H2, respectivamente, indicadas abaixo. Além disso, na vertical, a porta recebe as forças → V1 e → V2 que, somadas, equilibram o peso da porta</a:t>
            </a:r>
            <a:r>
              <a:rPr lang="pt-BR" sz="2600" dirty="0" smtClean="0"/>
              <a:t>.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sz="2000" dirty="0"/>
          </a:p>
          <a:p>
            <a:r>
              <a:rPr lang="pt-BR" sz="2600" dirty="0" smtClean="0"/>
              <a:t>→ </a:t>
            </a:r>
            <a:r>
              <a:rPr lang="pt-BR" sz="2600" dirty="0"/>
              <a:t>R1 = → H1 + → V1 e → R2 = → H2 + → V2 são as forças resultantes aplicadas pelas dobradiças na porta.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24" y="2679171"/>
            <a:ext cx="4448175" cy="2886075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29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172"/>
    </mc:Choice>
    <mc:Fallback>
      <p:transition spd="slow" advTm="85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Celeste</Template>
  <TotalTime>523</TotalTime>
  <Words>583</Words>
  <Application>Microsoft Office PowerPoint</Application>
  <PresentationFormat>Widescreen</PresentationFormat>
  <Paragraphs>61</Paragraphs>
  <Slides>8</Slides>
  <Notes>0</Notes>
  <HiddenSlides>0</HiddenSlides>
  <MMClips>8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Verdana</vt:lpstr>
      <vt:lpstr>Celestial</vt:lpstr>
      <vt:lpstr>Estudando para o ENEM de forma Invertida </vt:lpstr>
      <vt:lpstr>Mapa conceitual:</vt:lpstr>
      <vt:lpstr>Competência e habilidade:</vt:lpstr>
      <vt:lpstr>O que é torque?</vt:lpstr>
      <vt:lpstr>Formula:</vt:lpstr>
      <vt:lpstr>Exemplo:</vt:lpstr>
      <vt:lpstr>QUESTÃO DO ENEM:</vt:lpstr>
      <vt:lpstr>Resolução: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Estudando para o ENEM de forma Invertida</dc:title>
  <dc:creator>Usuário do Windows</dc:creator>
  <cp:lastModifiedBy>Usuário do Windows</cp:lastModifiedBy>
  <cp:revision>23</cp:revision>
  <dcterms:created xsi:type="dcterms:W3CDTF">2017-07-30T13:59:04Z</dcterms:created>
  <dcterms:modified xsi:type="dcterms:W3CDTF">2017-07-30T22:52:30Z</dcterms:modified>
</cp:coreProperties>
</file>