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57" r:id="rId5"/>
    <p:sldId id="258" r:id="rId6"/>
    <p:sldId id="265" r:id="rId7"/>
    <p:sldId id="260" r:id="rId8"/>
    <p:sldId id="266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0F8A1B-ABDE-4364-932A-6095C28FF24A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27AC3C-F31C-4DB4-8E7B-561BFE409A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786082"/>
          </a:xfrm>
        </p:spPr>
        <p:txBody>
          <a:bodyPr numCol="1">
            <a:normAutofit fontScale="90000"/>
          </a:bodyPr>
          <a:lstStyle/>
          <a:p>
            <a:pPr marL="742950" indent="-742950" algn="just"/>
            <a:r>
              <a:rPr lang="pt-BR" sz="3200" b="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e.E.E.F.</a:t>
            </a:r>
            <a:r>
              <a:rPr lang="pt-BR" sz="32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M”</a:t>
            </a:r>
            <a:r>
              <a:rPr lang="pt-BR" sz="3200" b="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pRofessora</a:t>
            </a:r>
            <a:r>
              <a:rPr lang="pt-BR" sz="32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Filomena </a:t>
            </a:r>
            <a:r>
              <a:rPr lang="pt-BR" sz="3200" b="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Quitiba</a:t>
            </a:r>
            <a:r>
              <a:rPr lang="pt-BR" sz="32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300" b="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de </a:t>
            </a:r>
            <a:r>
              <a:rPr lang="pt-BR" sz="5300" b="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torricelli</a:t>
            </a:r>
            <a: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b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Estudando de forma invertida                                                        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139478" cy="1785950"/>
          </a:xfrm>
        </p:spPr>
        <p:txBody>
          <a:bodyPr/>
          <a:lstStyle/>
          <a:p>
            <a:pPr algn="just"/>
            <a:r>
              <a:rPr lang="pt-BR" dirty="0"/>
              <a:t>Aluno :</a:t>
            </a:r>
            <a:r>
              <a:rPr lang="pt-BR" dirty="0" err="1"/>
              <a:t>Weverson</a:t>
            </a:r>
            <a:r>
              <a:rPr lang="pt-BR" dirty="0"/>
              <a:t> Souza</a:t>
            </a:r>
          </a:p>
          <a:p>
            <a:pPr algn="just"/>
            <a:r>
              <a:rPr lang="pt-BR" dirty="0"/>
              <a:t>Série:2M03</a:t>
            </a:r>
          </a:p>
          <a:p>
            <a:pPr algn="just"/>
            <a:r>
              <a:rPr lang="pt-BR" dirty="0"/>
              <a:t>Professor:Lucas Xavier </a:t>
            </a:r>
          </a:p>
          <a:p>
            <a:pPr algn="just"/>
            <a:r>
              <a:rPr lang="pt-BR" dirty="0"/>
              <a:t>Data de entrega:31/07                              Questão: 54/2016</a:t>
            </a:r>
          </a:p>
        </p:txBody>
      </p:sp>
      <p:pic>
        <p:nvPicPr>
          <p:cNvPr id="7" name="~PP126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início do movimento o veículo estava com velocidade constante (MRU). Logo em seguida ele aplica os freios e passa a ter um movimento retilíneo uniforme variado (MRUV), diminuindo a sua velocidade até parar.</a:t>
            </a:r>
          </a:p>
        </p:txBody>
      </p:sp>
      <p:pic>
        <p:nvPicPr>
          <p:cNvPr id="4" name="~PP44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:</a:t>
            </a:r>
          </a:p>
        </p:txBody>
      </p:sp>
      <p:pic>
        <p:nvPicPr>
          <p:cNvPr id="4" name="Espaço Reservado para Conteúdo 3" descr="downloa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00826" y="2500306"/>
            <a:ext cx="2143125" cy="2143125"/>
          </a:xfrm>
        </p:spPr>
      </p:pic>
      <p:sp>
        <p:nvSpPr>
          <p:cNvPr id="5" name="Retângulo 4"/>
          <p:cNvSpPr/>
          <p:nvPr/>
        </p:nvSpPr>
        <p:spPr>
          <a:xfrm>
            <a:off x="3988106" y="3286124"/>
            <a:ext cx="235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</a:rPr>
              <a:t>LETRA </a:t>
            </a:r>
          </a:p>
        </p:txBody>
      </p:sp>
      <p:pic>
        <p:nvPicPr>
          <p:cNvPr id="6" name="~PP214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359974-1A48-0C4E-97FB-2ADBB58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Competências e Habilidades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B26BFD8-FDCE-E64B-B0E3-432A9A340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~PP143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9548"/>
      </p:ext>
    </p:extLst>
  </p:cSld>
  <p:clrMapOvr>
    <a:masterClrMapping/>
  </p:clrMapOvr>
  <p:transition advTm="7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63A59D-F43D-CE42-AA35-C1F3CB66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9D139D1-5E0F-DE46-A15F-F6DC3351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7467600" cy="1143000"/>
          </a:xfrm>
        </p:spPr>
        <p:txBody>
          <a:bodyPr/>
          <a:lstStyle/>
          <a:p>
            <a:r>
              <a:rPr lang="pt-BR"/>
              <a:t>Mapa Conceitual</a:t>
            </a:r>
          </a:p>
        </p:txBody>
      </p:sp>
      <p:pic>
        <p:nvPicPr>
          <p:cNvPr id="16" name="Imagem 16">
            <a:extLst>
              <a:ext uri="{FF2B5EF4-FFF2-40B4-BE49-F238E27FC236}">
                <a16:creationId xmlns:a16="http://schemas.microsoft.com/office/drawing/2014/main" xmlns="" id="{7D7248F2-A545-9845-91CE-83BDB2253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4" y="1600200"/>
            <a:ext cx="6592551" cy="4525963"/>
          </a:xfrm>
          <a:prstGeom prst="rect">
            <a:avLst/>
          </a:prstGeom>
        </p:spPr>
      </p:pic>
      <p:pic>
        <p:nvPicPr>
          <p:cNvPr id="6" name="~PP24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5955"/>
      </p:ext>
    </p:extLst>
  </p:cSld>
  <p:clrMapOvr>
    <a:masterClrMapping/>
  </p:clrMapOvr>
  <p:transition advTm="50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e habilidades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3300" dirty="0" smtClean="0">
                <a:solidFill>
                  <a:srgbClr val="FF0000"/>
                </a:solidFill>
              </a:rPr>
              <a:t>V</a:t>
            </a:r>
            <a:r>
              <a:rPr lang="pt-BR" sz="3300" dirty="0" smtClean="0"/>
              <a:t> - Recorrer aos conhecimentos desenvolvidos para elaboração de propostas de intervenção solidária na realidade, respeitando os valores humanos e considerando a diversidade sociocultural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H2</a:t>
            </a:r>
            <a:r>
              <a:rPr lang="pt-BR" sz="3300" dirty="0" smtClean="0"/>
              <a:t> - Associar a solução de problemas de comunicação, transporte, saúde, ou outro, com o correspondente desenvolvimento científico e tecnológico. 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H5</a:t>
            </a:r>
            <a:r>
              <a:rPr lang="pt-BR" sz="3300" dirty="0" smtClean="0"/>
              <a:t> - Dimensionar circuitos elétricos domésticos ou em outros ambientes, considerando informações dadas sobre corrente, tensão, resistência e potência. 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H6</a:t>
            </a:r>
            <a:r>
              <a:rPr lang="pt-BR" sz="3300" dirty="0" smtClean="0"/>
              <a:t> - Relacionar informações para compreender manuais de instalação ou utilização de aparelhos ou sistemas tecnológicos de uso comum.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H7</a:t>
            </a:r>
            <a:r>
              <a:rPr lang="pt-BR" sz="3300" dirty="0" smtClean="0"/>
              <a:t> - Selecionar testes de controle, outros parâmetros ou critérios para a comparação de materiais e produtos, tendo em vista a defesa do consumidor, saúde do trabalhador e a qualidade de vida. </a:t>
            </a:r>
          </a:p>
          <a:p>
            <a:r>
              <a:rPr lang="pt-BR" sz="3300" dirty="0" smtClean="0">
                <a:solidFill>
                  <a:srgbClr val="FF0000"/>
                </a:solidFill>
              </a:rPr>
              <a:t>H14</a:t>
            </a:r>
            <a:r>
              <a:rPr lang="pt-BR" sz="3300" dirty="0" smtClean="0"/>
              <a:t> - Reconhecer os mecanismos da transmissão da vida, prevendo a manifestação de características dos seres vivos, em especial, do ser humano. </a:t>
            </a:r>
          </a:p>
          <a:p>
            <a:endParaRPr lang="pt-BR" dirty="0"/>
          </a:p>
        </p:txBody>
      </p:sp>
      <p:pic>
        <p:nvPicPr>
          <p:cNvPr id="4" name="~PP95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pt-BR" b="1" dirty="0"/>
              <a:t>Equação de Torricelli</a:t>
            </a:r>
          </a:p>
        </p:txBody>
      </p:sp>
      <p:sp>
        <p:nvSpPr>
          <p:cNvPr id="7" name="Retângulo 6"/>
          <p:cNvSpPr/>
          <p:nvPr/>
        </p:nvSpPr>
        <p:spPr>
          <a:xfrm>
            <a:off x="857224" y="1714488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</a:t>
            </a:r>
            <a:r>
              <a:rPr lang="pt-BR" sz="2400" b="1" dirty="0"/>
              <a:t>Equação de Torricelli</a:t>
            </a:r>
            <a:r>
              <a:rPr lang="pt-BR" sz="2400" dirty="0"/>
              <a:t> é uma equação de cinemática que foi descoberta por Evangelista Torricelli, que permite calcular a velocidade final de um corpo em movimento retilíneo uniformemente variado, ou seja, com aceleração constante, sem a necessidade de se conhecer o intervalo de tempo em que este permaneceu em movimento.</a:t>
            </a:r>
          </a:p>
        </p:txBody>
      </p:sp>
      <p:pic>
        <p:nvPicPr>
          <p:cNvPr id="5" name="~PP34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57158" y="0"/>
            <a:ext cx="7567642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dirty="0"/>
              <a:t>V</a:t>
            </a:r>
            <a:r>
              <a:rPr lang="pt-BR" b="1" baseline="30000" dirty="0"/>
              <a:t>2 </a:t>
            </a:r>
            <a:r>
              <a:rPr lang="pt-BR" b="1" dirty="0"/>
              <a:t>= V</a:t>
            </a:r>
            <a:r>
              <a:rPr lang="pt-BR" b="1" baseline="-25000" dirty="0"/>
              <a:t>0</a:t>
            </a:r>
            <a:r>
              <a:rPr lang="pt-BR" b="1" baseline="30000" dirty="0"/>
              <a:t>2</a:t>
            </a:r>
            <a:r>
              <a:rPr lang="pt-BR" b="1" dirty="0"/>
              <a:t> + 2</a:t>
            </a:r>
            <a:r>
              <a:rPr lang="el-GR" b="1" dirty="0"/>
              <a:t>αΔ</a:t>
            </a:r>
            <a:r>
              <a:rPr lang="pt-BR" b="1" dirty="0" err="1"/>
              <a:t>s</a:t>
            </a:r>
            <a:r>
              <a:rPr lang="pt-BR" dirty="0" err="1"/>
              <a:t>Onde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>V= é a velocidade final;</a:t>
            </a:r>
            <a:br>
              <a:rPr lang="pt-BR" dirty="0"/>
            </a:br>
            <a:r>
              <a:rPr lang="pt-BR" dirty="0"/>
              <a:t>V</a:t>
            </a:r>
            <a:r>
              <a:rPr lang="pt-BR" baseline="-25000" dirty="0"/>
              <a:t>0=</a:t>
            </a:r>
            <a:r>
              <a:rPr lang="pt-BR" dirty="0"/>
              <a:t> é a velocidade inicial;</a:t>
            </a:r>
            <a:br>
              <a:rPr lang="pt-BR" dirty="0"/>
            </a:br>
            <a:r>
              <a:rPr lang="pt-BR" dirty="0"/>
              <a:t>α= é a </a:t>
            </a:r>
            <a:r>
              <a:rPr lang="pt-BR" dirty="0" err="1"/>
              <a:t>acleração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ΔS= é a variação do deslocamento do corpo.</a:t>
            </a:r>
          </a:p>
          <a:p>
            <a:r>
              <a:rPr lang="pt-BR" dirty="0"/>
              <a:t>A equação descrita acima é uma equação utilizada para a resolução de problemas de movimento uniformemente variado (MRUV). Mas essa é uma equação que surge a partir de duas outras equações que também podem ser utilizadas na resolução de problemas de MRUV. Seguem abaixo as equações:</a:t>
            </a:r>
          </a:p>
          <a:p>
            <a:r>
              <a:rPr lang="pt-BR" b="1" dirty="0"/>
              <a:t>s = s</a:t>
            </a:r>
            <a:r>
              <a:rPr lang="pt-BR" b="1" baseline="-25000" dirty="0"/>
              <a:t>0 </a:t>
            </a:r>
            <a:r>
              <a:rPr lang="pt-BR" b="1" dirty="0"/>
              <a:t>+ v</a:t>
            </a:r>
            <a:r>
              <a:rPr lang="pt-BR" b="1" baseline="-25000" dirty="0"/>
              <a:t>0</a:t>
            </a:r>
            <a:r>
              <a:rPr lang="pt-BR" b="1" dirty="0"/>
              <a:t>t + (</a:t>
            </a:r>
            <a:r>
              <a:rPr lang="pt-BR" b="1" dirty="0" err="1"/>
              <a:t>αt</a:t>
            </a:r>
            <a:r>
              <a:rPr lang="pt-BR" b="1" baseline="30000" dirty="0" err="1"/>
              <a:t>2</a:t>
            </a:r>
            <a:r>
              <a:rPr lang="pt-BR" b="1" dirty="0"/>
              <a:t>/2) (I)</a:t>
            </a:r>
            <a:br>
              <a:rPr lang="pt-BR" b="1" dirty="0"/>
            </a:br>
            <a:r>
              <a:rPr lang="pt-BR" b="1" dirty="0"/>
              <a:t>v = v</a:t>
            </a:r>
            <a:r>
              <a:rPr lang="pt-BR" b="1" baseline="-25000" dirty="0"/>
              <a:t>0 </a:t>
            </a:r>
            <a:r>
              <a:rPr lang="pt-BR" b="1" dirty="0"/>
              <a:t>+ </a:t>
            </a:r>
            <a:r>
              <a:rPr lang="pt-BR" b="1" dirty="0" err="1"/>
              <a:t>αt</a:t>
            </a:r>
            <a:r>
              <a:rPr lang="pt-BR" b="1" dirty="0"/>
              <a:t> (II)</a:t>
            </a:r>
            <a:endParaRPr lang="pt-BR" dirty="0"/>
          </a:p>
          <a:p>
            <a:r>
              <a:rPr lang="pt-BR" dirty="0"/>
              <a:t>Lembrando que para o MRUV a aceleração é constante e diferente de zero (</a:t>
            </a:r>
            <a:r>
              <a:rPr lang="pt-BR" dirty="0" err="1"/>
              <a:t>α≠</a:t>
            </a:r>
            <a:r>
              <a:rPr lang="pt-BR" dirty="0"/>
              <a:t>0). Juntando as equações I e II, descritas acima, podemos chegar à equação descrita por Torricelli.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~PP171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quacoes-movimento-uniformemente-variado-13141057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2214554"/>
            <a:ext cx="5857916" cy="3286148"/>
          </a:xfrm>
        </p:spPr>
      </p:pic>
      <p:pic>
        <p:nvPicPr>
          <p:cNvPr id="5" name="~PP32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Aonde usamos no cotidiano?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Uma bala que se move a uma velocidade escalar de 200m/s, ao penetrar em um bloco de madeira fixo sobre um muro, é desacelerada até parar. Qual o tempo que a bala levou em movimento dentro do bloco, se a distância total percorrida em seu interior foi igual a 10cm?</a:t>
            </a:r>
          </a:p>
          <a:p>
            <a:r>
              <a:rPr lang="pt-BR" i="1" dirty="0"/>
              <a:t>Apesar de o problema pedir o tempo que a bala levou, para qualquer uma das funções horárias, precisamos ter a aceleração, para calculá-la usa-se a Equação de Torricelli.</a:t>
            </a:r>
            <a:endParaRPr lang="pt-BR" dirty="0"/>
          </a:p>
          <a:p>
            <a:endParaRPr lang="pt-BR" dirty="0"/>
          </a:p>
        </p:txBody>
      </p:sp>
      <p:pic>
        <p:nvPicPr>
          <p:cNvPr id="4" name="~PP6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i="1" dirty="0"/>
              <a:t>Observe que as unidades foram passadas para o SI (10cm=0,1m)</a:t>
            </a:r>
          </a:p>
          <a:p>
            <a:pPr>
              <a:buNone/>
            </a:pPr>
            <a:endParaRPr lang="pt-BR" i="1" dirty="0"/>
          </a:p>
          <a:p>
            <a:pPr>
              <a:buNone/>
            </a:pPr>
            <a:endParaRPr lang="pt-BR" i="1" dirty="0"/>
          </a:p>
          <a:p>
            <a:pPr>
              <a:buNone/>
            </a:pPr>
            <a:r>
              <a:rPr lang="pt-BR" i="1" dirty="0"/>
              <a:t>A partir daí, é possível calcular o tempo gasto:</a:t>
            </a:r>
          </a:p>
        </p:txBody>
      </p:sp>
      <p:pic>
        <p:nvPicPr>
          <p:cNvPr id="1030" name="Picture 6" descr="http://www.sofisica.com.br/conteudos/Mecanica/Cinematica/figuras/muv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1576388" cy="357190"/>
          </a:xfrm>
          <a:prstGeom prst="rect">
            <a:avLst/>
          </a:prstGeom>
          <a:noFill/>
        </p:spPr>
      </p:pic>
      <p:pic>
        <p:nvPicPr>
          <p:cNvPr id="1029" name="Picture 5" descr="http://www.sofisica.com.br/conteudos/Mecanica/Cinematica/figuras/muv2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142984"/>
            <a:ext cx="1500198" cy="361951"/>
          </a:xfrm>
          <a:prstGeom prst="rect">
            <a:avLst/>
          </a:prstGeom>
          <a:noFill/>
        </p:spPr>
      </p:pic>
      <p:pic>
        <p:nvPicPr>
          <p:cNvPr id="1032" name="Picture 8" descr="http://www.sofisica.com.br/conteudos/Mecanica/Cinematica/figuras/muv2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14686"/>
            <a:ext cx="1804992" cy="1071570"/>
          </a:xfrm>
          <a:prstGeom prst="rect">
            <a:avLst/>
          </a:prstGeom>
          <a:noFill/>
        </p:spPr>
      </p:pic>
      <p:pic>
        <p:nvPicPr>
          <p:cNvPr id="1035" name="Picture 11" descr="http://www.sofisica.com.br/conteudos/Mecanica/Cinematica/figuras/muv2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357826"/>
            <a:ext cx="2286016" cy="928694"/>
          </a:xfrm>
          <a:prstGeom prst="rect">
            <a:avLst/>
          </a:prstGeom>
          <a:noFill/>
        </p:spPr>
      </p:pic>
      <p:pic>
        <p:nvPicPr>
          <p:cNvPr id="1034" name="Picture 10" descr="http://www.sofisica.com.br/conteudos/Mecanica/Cinematica/figuras/muv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" y="-250825"/>
            <a:ext cx="695325" cy="238125"/>
          </a:xfrm>
          <a:prstGeom prst="rect">
            <a:avLst/>
          </a:prstGeom>
          <a:noFill/>
        </p:spPr>
      </p:pic>
      <p:pic>
        <p:nvPicPr>
          <p:cNvPr id="9" name="~PP15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do ENEM</a:t>
            </a:r>
          </a:p>
        </p:txBody>
      </p:sp>
      <p:pic>
        <p:nvPicPr>
          <p:cNvPr id="4" name="Espaço Reservado para Conteúdo 3" descr="img_581f161ac9d4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86578" y="1214423"/>
            <a:ext cx="2071702" cy="5223904"/>
          </a:xfrm>
        </p:spPr>
      </p:pic>
      <p:sp>
        <p:nvSpPr>
          <p:cNvPr id="5" name="Retângulo 4"/>
          <p:cNvSpPr/>
          <p:nvPr/>
        </p:nvSpPr>
        <p:spPr>
          <a:xfrm>
            <a:off x="465483" y="1214423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Dois veículos que trafegam o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percorre entre o intervalo de tempo da detecção do problema e o acionamento dos freios. Já a segunda se relaciona com a distancia que o automóvel percorre enquanto os freios agem com desaceleração constante.</a:t>
            </a:r>
          </a:p>
          <a:p>
            <a:r>
              <a:rPr lang="pt-BR" dirty="0"/>
              <a:t>Considerando a situação descrita, qual esboço gráfico representa a velocidade do automóvel em relação a distância percorrida até parar totalmente?</a:t>
            </a:r>
          </a:p>
          <a:p>
            <a:endParaRPr lang="pt-BR" dirty="0"/>
          </a:p>
        </p:txBody>
      </p:sp>
      <p:pic>
        <p:nvPicPr>
          <p:cNvPr id="6" name="~PP4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</TotalTime>
  <Words>497</Words>
  <Application>Microsoft Office PowerPoint</Application>
  <PresentationFormat>Apresentação na tela (4:3)</PresentationFormat>
  <Paragraphs>35</Paragraphs>
  <Slides>12</Slides>
  <Notes>0</Notes>
  <HiddenSlides>0</HiddenSlides>
  <MMClips>12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Wingdings 2</vt:lpstr>
      <vt:lpstr>Técnica</vt:lpstr>
      <vt:lpstr>e.E.E.F.M”pRofessora Filomena Quitiba Equação de torricelli                                            Estudando de forma invertida                                                          </vt:lpstr>
      <vt:lpstr>Apresentação do PowerPoint</vt:lpstr>
      <vt:lpstr>Competências e habilidades</vt:lpstr>
      <vt:lpstr>Equação de Torricelli</vt:lpstr>
      <vt:lpstr>Apresentação do PowerPoint</vt:lpstr>
      <vt:lpstr>Apresentação do PowerPoint</vt:lpstr>
      <vt:lpstr>Aonde usamos no cotidiano?</vt:lpstr>
      <vt:lpstr>Apresentação do PowerPoint</vt:lpstr>
      <vt:lpstr>Questão do ENEM</vt:lpstr>
      <vt:lpstr>Resolução </vt:lpstr>
      <vt:lpstr>Resposta :</vt:lpstr>
      <vt:lpstr>Competências e Habilidades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Usuário do Windows</cp:lastModifiedBy>
  <cp:revision>16</cp:revision>
  <dcterms:created xsi:type="dcterms:W3CDTF">2017-07-24T22:01:59Z</dcterms:created>
  <dcterms:modified xsi:type="dcterms:W3CDTF">2017-08-16T12:48:47Z</dcterms:modified>
</cp:coreProperties>
</file>