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7" r:id="rId4"/>
    <p:sldId id="263" r:id="rId5"/>
    <p:sldId id="265" r:id="rId6"/>
    <p:sldId id="266" r:id="rId7"/>
    <p:sldId id="259" r:id="rId8"/>
    <p:sldId id="258" r:id="rId9"/>
    <p:sldId id="260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F195769-12BC-48EC-B201-FA4BD98488C7}" type="datetimeFigureOut">
              <a:rPr lang="pt-BR" smtClean="0"/>
              <a:pPr/>
              <a:t>01/08/2017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4AC8281-8577-436C-9371-B86BCB73B5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5769-12BC-48EC-B201-FA4BD98488C7}" type="datetimeFigureOut">
              <a:rPr lang="pt-BR" smtClean="0"/>
              <a:pPr/>
              <a:t>01/08/2017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8281-8577-436C-9371-B86BCB73B5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5769-12BC-48EC-B201-FA4BD98488C7}" type="datetimeFigureOut">
              <a:rPr lang="pt-BR" smtClean="0"/>
              <a:pPr/>
              <a:t>01/08/2017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8281-8577-436C-9371-B86BCB73B5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F195769-12BC-48EC-B201-FA4BD98488C7}" type="datetimeFigureOut">
              <a:rPr lang="pt-BR" smtClean="0"/>
              <a:pPr/>
              <a:t>01/08/2017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8281-8577-436C-9371-B86BCB73B5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F195769-12BC-48EC-B201-FA4BD98488C7}" type="datetimeFigureOut">
              <a:rPr lang="pt-BR" smtClean="0"/>
              <a:pPr/>
              <a:t>01/08/2017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4AC8281-8577-436C-9371-B86BCB73B5AE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F195769-12BC-48EC-B201-FA4BD98488C7}" type="datetimeFigureOut">
              <a:rPr lang="pt-BR" smtClean="0"/>
              <a:pPr/>
              <a:t>01/08/2017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4AC8281-8577-436C-9371-B86BCB73B5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F195769-12BC-48EC-B201-FA4BD98488C7}" type="datetimeFigureOut">
              <a:rPr lang="pt-BR" smtClean="0"/>
              <a:pPr/>
              <a:t>01/08/2017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4AC8281-8577-436C-9371-B86BCB73B5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95769-12BC-48EC-B201-FA4BD98488C7}" type="datetimeFigureOut">
              <a:rPr lang="pt-BR" smtClean="0"/>
              <a:pPr/>
              <a:t>01/08/2017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C8281-8577-436C-9371-B86BCB73B5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F195769-12BC-48EC-B201-FA4BD98488C7}" type="datetimeFigureOut">
              <a:rPr lang="pt-BR" smtClean="0"/>
              <a:pPr/>
              <a:t>01/08/2017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4AC8281-8577-436C-9371-B86BCB73B5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F195769-12BC-48EC-B201-FA4BD98488C7}" type="datetimeFigureOut">
              <a:rPr lang="pt-BR" smtClean="0"/>
              <a:pPr/>
              <a:t>01/08/2017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4AC8281-8577-436C-9371-B86BCB73B5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F195769-12BC-48EC-B201-FA4BD98488C7}" type="datetimeFigureOut">
              <a:rPr lang="pt-BR" smtClean="0"/>
              <a:pPr/>
              <a:t>01/08/2017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4AC8281-8577-436C-9371-B86BCB73B5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F195769-12BC-48EC-B201-FA4BD98488C7}" type="datetimeFigureOut">
              <a:rPr lang="pt-BR" smtClean="0"/>
              <a:pPr/>
              <a:t>01/08/2017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4AC8281-8577-436C-9371-B86BCB73B5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Estudando para o ENEM de forma invertida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3356992"/>
            <a:ext cx="8062912" cy="175260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Equação de Torricelli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ENEM de 2016 questão 54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Aluna: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Rayslane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Carvalho Rocha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Série:2ºM02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~PP1926.WAV">
            <a:hlinkClick r:id="" action="ppaction://media"/>
          </p:cNvPr>
          <p:cNvPicPr>
            <a:picLocks noRot="1" noChangeAspect="1"/>
          </p:cNvPicPr>
          <p:nvPr>
            <a:wavAudioFile r:embed="rId1" name="~PP1926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5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ranc\Desktop\51830fc3-1d93-44a5-9a8c-6980ac60f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~PP3809.WAV">
            <a:hlinkClick r:id="" action="ppaction://media"/>
          </p:cNvPr>
          <p:cNvPicPr>
            <a:picLocks noRot="1" noChangeAspect="1"/>
          </p:cNvPicPr>
          <p:nvPr>
            <a:wavAudioFile r:embed="rId1" name="~PP3809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4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6168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Competência de área 5 – Entender métodos e procedimentos próprios das ciências naturais e aplicá-los em diferentes contextos. </a:t>
            </a: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H17 –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 Relacionar informações apresentadas em diferentes formas de linguagem e representação usadas nas ciências físicas, químicas ou biológicas, como texto discursivo, gráficos, tabelas, relações matemáticas ou linguagem simbólica.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~PP2041.WAV">
            <a:hlinkClick r:id="" action="ppaction://media"/>
          </p:cNvPr>
          <p:cNvPicPr>
            <a:picLocks noRot="1" noChangeAspect="1"/>
          </p:cNvPicPr>
          <p:nvPr>
            <a:wavAudioFile r:embed="rId1" name="~PP2041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2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Equação de Torricelli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A equação de Torricelli é utilizada na física, mais precisamente no movimento uniformemente variado (MUV). Ela é utilizada para calcular a velocidade de um corpo em relação ao espaço que ele percorre.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~PP753.WAV">
            <a:hlinkClick r:id="" action="ppaction://media"/>
          </p:cNvPr>
          <p:cNvPicPr>
            <a:picLocks noRot="1" noChangeAspect="1"/>
          </p:cNvPicPr>
          <p:nvPr>
            <a:wavAudioFile r:embed="rId1" name="~PP753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5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/>
                <a:latin typeface="Arial" pitchFamily="34" charset="0"/>
                <a:cs typeface="Arial" pitchFamily="34" charset="0"/>
              </a:rPr>
              <a:t>Fórmula </a:t>
            </a:r>
            <a:endParaRPr lang="pt-BR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pt-BR" dirty="0" smtClean="0">
                <a:latin typeface="Arial" pitchFamily="34" charset="0"/>
                <a:cs typeface="Arial" pitchFamily="34" charset="0"/>
              </a:rPr>
              <a:t>Para calcular a velocidade de um corpo em função do espaço, utiliza-se a equação de Torricelli:</a:t>
            </a:r>
          </a:p>
          <a:p>
            <a:pPr fontAlgn="base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   v</a:t>
            </a:r>
            <a:r>
              <a:rPr lang="pt-BR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 = v</a:t>
            </a:r>
            <a:r>
              <a:rPr lang="pt-BR" b="1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pt-BR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 + 2 . a .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Δs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fontAlgn="base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Onde,</a:t>
            </a:r>
          </a:p>
          <a:p>
            <a:pPr fontAlgn="base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    v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velocidade final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pt-BR" b="1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velocidade inicial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aceleração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latin typeface="Arial" pitchFamily="34" charset="0"/>
                <a:cs typeface="Arial" pitchFamily="34" charset="0"/>
              </a:rPr>
              <a:t>ΔS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variação de deslocamento do corpo</a:t>
            </a:r>
          </a:p>
          <a:p>
            <a:pPr fontAlgn="base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Note que Torricelli chegou nessa conclusão, usando a equação horária do movimento retilíneo uniforme expressa por:</a:t>
            </a:r>
          </a:p>
          <a:p>
            <a:endParaRPr lang="pt-BR" dirty="0"/>
          </a:p>
        </p:txBody>
      </p:sp>
      <p:pic>
        <p:nvPicPr>
          <p:cNvPr id="9" name="~PP1207.WAV">
            <a:hlinkClick r:id="" action="ppaction://media"/>
          </p:cNvPr>
          <p:cNvPicPr>
            <a:picLocks noRot="1" noChangeAspect="1"/>
          </p:cNvPicPr>
          <p:nvPr>
            <a:wavAudioFile r:embed="rId1" name="~PP1207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2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6168"/>
          </a:xfrm>
        </p:spPr>
        <p:txBody>
          <a:bodyPr/>
          <a:lstStyle/>
          <a:p>
            <a:pPr fontAlgn="base"/>
            <a:r>
              <a:rPr lang="pt-BR" sz="3200" dirty="0" smtClean="0">
                <a:latin typeface="Arial" pitchFamily="34" charset="0"/>
                <a:cs typeface="Arial" pitchFamily="34" charset="0"/>
              </a:rPr>
              <a:t>S = S</a:t>
            </a:r>
            <a:r>
              <a:rPr lang="pt-BR" sz="32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 + V . t</a:t>
            </a:r>
          </a:p>
          <a:p>
            <a:pPr fontAlgn="base">
              <a:buNone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   Ela é utilizada para calcular a posição de algum objeto num determinado período de tempo. Ao contrário da equação proposta por Torricelli, note que esta considera o tempo.</a:t>
            </a:r>
          </a:p>
          <a:p>
            <a:endParaRPr lang="pt-BR" dirty="0"/>
          </a:p>
        </p:txBody>
      </p:sp>
      <p:pic>
        <p:nvPicPr>
          <p:cNvPr id="7" name="~PP3218.WAV">
            <a:hlinkClick r:id="" action="ppaction://media"/>
          </p:cNvPr>
          <p:cNvPicPr>
            <a:picLocks noRot="1" noChangeAspect="1"/>
          </p:cNvPicPr>
          <p:nvPr>
            <a:wavAudioFile r:embed="rId1" name="~PP3218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3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54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>
            <a:no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Dois veículos que trafegam com velocidade constante em uma estrada, na mesma direção e sentido, devem manter entre si uma distância mínima. Isso porque o movimento de um veículo, até que ele pare totalmente, ocorre em duas etapas, a partir do momento em que o motorista detecta um problema que exige uma freada brusca. A primeira etapa é associada à distância que o veículo percorre entre o intervalo de tempo da detecção do problema e o acionamento dos freios. Já a segunda se relaciona com a distância que o automóvel percorre enquanto os freios agem com desaceleração constante. Considerando a situação descrita, qual esboço gráfico representa a velocidade do automóvel em relação à distância percorrida até parar totalmente?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~PP1356.WAV">
            <a:hlinkClick r:id="" action="ppaction://media"/>
          </p:cNvPr>
          <p:cNvPicPr>
            <a:picLocks noRot="1" noChangeAspect="1"/>
          </p:cNvPicPr>
          <p:nvPr>
            <a:wavAudioFile r:embed="rId1" name="~PP1356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20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017-08-01 (2)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548680"/>
            <a:ext cx="7416824" cy="5904656"/>
          </a:xfrm>
        </p:spPr>
      </p:pic>
      <p:pic>
        <p:nvPicPr>
          <p:cNvPr id="3" name="~PP1117.WAV">
            <a:hlinkClick r:id="" action="ppaction://media"/>
          </p:cNvPr>
          <p:cNvPicPr>
            <a:picLocks noRot="1" noChangeAspect="1"/>
          </p:cNvPicPr>
          <p:nvPr>
            <a:wavAudioFile r:embed="rId1" name="~PP1117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3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4160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Resolução: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Durante o tempo de reação a velocidade escalar é constante. Durante a freada o movimento é uniformemente variado e a função velocidade escalar x distância tem a forma de um arco de parábola cujo eixo de simetria é o eixo das distâncias (Equação de Torricelli)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2017-08-01 (4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708920"/>
            <a:ext cx="6192687" cy="3278745"/>
          </a:xfrm>
          <a:prstGeom prst="rect">
            <a:avLst/>
          </a:prstGeom>
        </p:spPr>
      </p:pic>
      <p:pic>
        <p:nvPicPr>
          <p:cNvPr id="7" name="~PP1418.WAV">
            <a:hlinkClick r:id="" action="ppaction://media"/>
          </p:cNvPr>
          <p:cNvPicPr>
            <a:picLocks noRot="1" noChangeAspect="1"/>
          </p:cNvPicPr>
          <p:nvPr>
            <a:wavAudioFile r:embed="rId1" name="~PP141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4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203</TotalTime>
  <Words>284</Words>
  <Application>Microsoft Office PowerPoint</Application>
  <PresentationFormat>Apresentação na tela (4:3)</PresentationFormat>
  <Paragraphs>20</Paragraphs>
  <Slides>9</Slides>
  <Notes>0</Notes>
  <HiddenSlides>0</HiddenSlides>
  <MMClips>9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Verve</vt:lpstr>
      <vt:lpstr>Estudando para o ENEM de forma invertida </vt:lpstr>
      <vt:lpstr>Slide 2</vt:lpstr>
      <vt:lpstr>Slide 3</vt:lpstr>
      <vt:lpstr>Equação de Torricelli</vt:lpstr>
      <vt:lpstr>Fórmula </vt:lpstr>
      <vt:lpstr>Slide 6</vt:lpstr>
      <vt:lpstr>Questão 54</vt:lpstr>
      <vt:lpstr>Slide 8</vt:lpstr>
      <vt:lpstr>Slide 9</vt:lpstr>
    </vt:vector>
  </TitlesOfParts>
  <Company>WebClan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 </dc:title>
  <dc:creator>francielleloure99@gmail.com</dc:creator>
  <cp:lastModifiedBy>francielleloure99@gmail.com</cp:lastModifiedBy>
  <cp:revision>2</cp:revision>
  <dcterms:created xsi:type="dcterms:W3CDTF">2017-08-01T17:49:53Z</dcterms:created>
  <dcterms:modified xsi:type="dcterms:W3CDTF">2017-08-01T21:14:25Z</dcterms:modified>
</cp:coreProperties>
</file>