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4" r:id="rId3"/>
    <p:sldId id="263" r:id="rId4"/>
    <p:sldId id="258" r:id="rId5"/>
    <p:sldId id="262" r:id="rId6"/>
    <p:sldId id="259" r:id="rId7"/>
    <p:sldId id="260" r:id="rId8"/>
    <p:sldId id="261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69CB8-F204-4D06-B913-C5A26A89888A}" type="datetimeFigureOut">
              <a:rPr lang="en-US" dirty="0"/>
              <a:t>7/29/2017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6E300-0A13-4A81-945A-7333C271A069}" type="datetimeFigureOut">
              <a:rPr lang="en-US" dirty="0"/>
              <a:t>7/29/2017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1962-1EA4-46E7-BCB0-F36CE46D1A59}" type="datetimeFigureOut">
              <a:rPr lang="en-US" dirty="0"/>
              <a:t>7/29/2017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B376-B19C-488D-ABEB-03C7E6E9E3E0}" type="datetimeFigureOut">
              <a:rPr lang="en-US" dirty="0"/>
              <a:t>7/29/2017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F077B-A50F-4D64-8574-E2D6A98A5553}" type="datetimeFigureOut">
              <a:rPr lang="en-US" dirty="0"/>
              <a:t>7/29/2017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2A62-1983-43A1-A163-D8AA46534C80}" type="datetimeFigureOut">
              <a:rPr lang="en-US" dirty="0"/>
              <a:t>7/29/2017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F3E3B-34E3-4345-B2A1-994B83598A9C}" type="datetimeFigureOut">
              <a:rPr lang="en-US" dirty="0"/>
              <a:t>7/29/2017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16C96-82A1-4D77-8ADA-627AC6FE3D65}" type="datetimeFigureOut">
              <a:rPr lang="en-US" dirty="0"/>
              <a:t>7/29/2017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02C1E-28F2-47E9-802D-339E64E2F920}" type="datetimeFigureOut">
              <a:rPr lang="en-US" dirty="0"/>
              <a:t>7/29/2017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4271A48-F18A-45B3-BC05-1E27DA3F88AF}" type="datetimeFigureOut">
              <a:rPr lang="en-US" dirty="0"/>
              <a:t>7/29/2017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747F8-9654-4282-85D2-65F41AAE7A75}" type="datetimeFigureOut">
              <a:rPr lang="en-US" dirty="0"/>
              <a:t>7/29/2017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DC5B261-8843-42D1-AAFC-05E20E2D9B97}" type="datetimeFigureOut">
              <a:rPr lang="en-US" dirty="0"/>
              <a:t>7/29/2017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00051" y="-34505"/>
            <a:ext cx="10058400" cy="2993366"/>
          </a:xfrm>
        </p:spPr>
        <p:txBody>
          <a:bodyPr>
            <a:normAutofit/>
          </a:bodyPr>
          <a:lstStyle/>
          <a:p>
            <a:pPr algn="ctr"/>
            <a:r>
              <a:rPr lang="pt-BR" sz="4800" dirty="0" smtClean="0"/>
              <a:t>Estudando para o ENEM de forma Invertida</a:t>
            </a:r>
            <a:endParaRPr lang="pt-BR" sz="48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 smtClean="0"/>
              <a:t>E.E.E.F.M. </a:t>
            </a:r>
            <a:r>
              <a:rPr lang="pt-BR" dirty="0" err="1" smtClean="0"/>
              <a:t>PROFª</a:t>
            </a:r>
            <a:r>
              <a:rPr lang="pt-BR" dirty="0" smtClean="0"/>
              <a:t> FILOMENA QUITIBA </a:t>
            </a:r>
          </a:p>
          <a:p>
            <a:r>
              <a:rPr lang="pt-BR" dirty="0" smtClean="0"/>
              <a:t>Nome: Mylena Geanizelli da silva       turma: 2ºM02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4071668" y="3536831"/>
            <a:ext cx="74532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6000" dirty="0" smtClean="0"/>
              <a:t>ENEM 2014</a:t>
            </a:r>
            <a:endParaRPr lang="pt-BR" sz="60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1699404" y="2958861"/>
            <a:ext cx="9195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PÊNDULO DE NEWTON NO ENSINO DA MECÂNICA: CONSERVAÇÃO DE ENERGIA E O MOMENTO LINEAR DE UM SISTEMA </a:t>
            </a:r>
            <a:endParaRPr lang="pt-BR" sz="1400" dirty="0"/>
          </a:p>
        </p:txBody>
      </p:sp>
      <p:pic>
        <p:nvPicPr>
          <p:cNvPr id="6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37527" y="56603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15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68"/>
    </mc:Choice>
    <mc:Fallback xmlns="">
      <p:transition spd="slow" advTm="24168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MAPA CONCEITUAL </a:t>
            </a:r>
            <a:endParaRPr lang="pt-BR" dirty="0"/>
          </a:p>
        </p:txBody>
      </p:sp>
      <p:pic>
        <p:nvPicPr>
          <p:cNvPr id="3" name="Espaço Reservado para Conteúdo 2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" t="8357" r="4511" b="3506"/>
          <a:stretch/>
        </p:blipFill>
        <p:spPr>
          <a:xfrm>
            <a:off x="1200797" y="1858130"/>
            <a:ext cx="6312888" cy="4559924"/>
          </a:xfrm>
        </p:spPr>
      </p:pic>
      <p:pic>
        <p:nvPicPr>
          <p:cNvPr id="6" name="Á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631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020"/>
    </mc:Choice>
    <mc:Fallback>
      <p:transition spd="slow" advTm="49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COMPETÊNCIA E HABILIDADE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84" t="23584" r="26980" b="14229"/>
          <a:stretch/>
        </p:blipFill>
        <p:spPr>
          <a:xfrm>
            <a:off x="1190445" y="1737360"/>
            <a:ext cx="1433843" cy="4672066"/>
          </a:xfrm>
        </p:spPr>
      </p:pic>
      <p:pic>
        <p:nvPicPr>
          <p:cNvPr id="7" name="Á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159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852"/>
    </mc:Choice>
    <mc:Fallback>
      <p:transition spd="slow" advTm="368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715992" y="396815"/>
            <a:ext cx="97737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/>
              <a:t>PÊNDULO DE NEWTON NO ENSINO DA MECÂNICA</a:t>
            </a:r>
            <a:endParaRPr lang="pt-BR" sz="2800" dirty="0"/>
          </a:p>
        </p:txBody>
      </p:sp>
      <p:sp>
        <p:nvSpPr>
          <p:cNvPr id="7" name="CaixaDeTexto 6"/>
          <p:cNvSpPr txBox="1"/>
          <p:nvPr/>
        </p:nvSpPr>
        <p:spPr>
          <a:xfrm>
            <a:off x="715992" y="1388853"/>
            <a:ext cx="405441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O pêndulo de Newton </a:t>
            </a:r>
            <a:r>
              <a:rPr lang="pt-BR" dirty="0" smtClean="0"/>
              <a:t>é usado </a:t>
            </a:r>
            <a:r>
              <a:rPr lang="pt-BR" dirty="0"/>
              <a:t>no ensino da conservação da quantidade de movimento e da energia mecânica nas colisões. </a:t>
            </a:r>
            <a:r>
              <a:rPr lang="pt-BR" dirty="0" smtClean="0"/>
              <a:t>Isaac Newton foi o inventor desse experimento para </a:t>
            </a:r>
            <a:r>
              <a:rPr lang="pt-BR" dirty="0"/>
              <a:t>fazer a análise de vários princípios da Mecânica</a:t>
            </a:r>
            <a:r>
              <a:rPr lang="pt-BR" dirty="0" smtClean="0"/>
              <a:t>. Esse objeto é feito com, no mínimo cinco pêndulos e cada um deve ser preso a uma amarração por meio de duas cordas e de comprimentos e massas iguais.</a:t>
            </a:r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5900468" y="1388853"/>
            <a:ext cx="54691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Conservação da energia mecânica</a:t>
            </a:r>
            <a:r>
              <a:rPr lang="pt-BR" dirty="0"/>
              <a:t>: Quando levantamos a bolinha da extremidade, ela passa a armazenar energia potencial gravitacional. 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852" y="3153639"/>
            <a:ext cx="2109249" cy="2573671"/>
          </a:xfrm>
          <a:prstGeom prst="rect">
            <a:avLst/>
          </a:prstGeom>
        </p:spPr>
      </p:pic>
      <p:pic>
        <p:nvPicPr>
          <p:cNvPr id="11" name="Á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60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537"/>
    </mc:Choice>
    <mc:Fallback xmlns="">
      <p:transition spd="slow" advTm="785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92170" y="234845"/>
            <a:ext cx="10056675" cy="1450757"/>
          </a:xfrm>
        </p:spPr>
        <p:txBody>
          <a:bodyPr>
            <a:normAutofit/>
          </a:bodyPr>
          <a:lstStyle/>
          <a:p>
            <a:r>
              <a:rPr lang="pt-BR" sz="3600" dirty="0" smtClean="0">
                <a:solidFill>
                  <a:schemeClr val="tx1"/>
                </a:solidFill>
              </a:rPr>
              <a:t>PÊNDULO DE NEWTON NO ENSINO DA MECÂNICA </a:t>
            </a:r>
            <a:endParaRPr lang="pt-BR" sz="3600" dirty="0">
              <a:solidFill>
                <a:schemeClr val="tx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92170" y="1880240"/>
            <a:ext cx="3845656" cy="4023360"/>
          </a:xfrm>
        </p:spPr>
        <p:txBody>
          <a:bodyPr/>
          <a:lstStyle/>
          <a:p>
            <a:r>
              <a:rPr lang="pt-BR" b="1" dirty="0"/>
              <a:t>Conservação do momento linear</a:t>
            </a:r>
            <a:r>
              <a:rPr lang="pt-BR" dirty="0"/>
              <a:t>: ele ocorre quando a bolinha choca-se com a que estava em sua vizinhança e transfere toda a sua energia e momento linear para a bolinha da outra </a:t>
            </a:r>
            <a:r>
              <a:rPr lang="pt-BR" dirty="0" smtClean="0"/>
              <a:t>extremidade.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72" t="13141" r="1242" b="822"/>
          <a:stretch/>
        </p:blipFill>
        <p:spPr>
          <a:xfrm>
            <a:off x="5693434" y="1975448"/>
            <a:ext cx="2700068" cy="3278039"/>
          </a:xfrm>
          <a:prstGeom prst="rect">
            <a:avLst/>
          </a:prstGeom>
        </p:spPr>
      </p:pic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73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246"/>
    </mc:Choice>
    <mc:Fallback xmlns="">
      <p:transition spd="slow" advTm="692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ENEM 2014 – QUESTÃO 77 C. AMARELO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dirty="0"/>
              <a:t>O pêndulo de Newton pode ser constituído por cinco pêndulos idênticos suspensos em um mesmo suporte. Em um dado instante, as esferas de três pêndulos são deslocadas para a esquerda e liberadas, deslocando-se para a direita e colidindo elasticamente com as outras duas esferas, que inicialmente estavam paradas.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dirty="0"/>
              <a:t>O movimento dos pêndulos após a primeira colisão está representado em: </a:t>
            </a:r>
            <a:endParaRPr lang="pt-BR" dirty="0" smtClean="0"/>
          </a:p>
          <a:p>
            <a:r>
              <a:rPr lang="pt-BR" dirty="0" smtClean="0"/>
              <a:t> </a:t>
            </a:r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559" y="4235033"/>
            <a:ext cx="2458933" cy="1320914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9183" r="50128" b="14968"/>
          <a:stretch/>
        </p:blipFill>
        <p:spPr>
          <a:xfrm>
            <a:off x="6964786" y="2397606"/>
            <a:ext cx="2343116" cy="4007158"/>
          </a:xfrm>
          <a:prstGeom prst="rect">
            <a:avLst/>
          </a:prstGeom>
        </p:spPr>
      </p:pic>
      <p:pic>
        <p:nvPicPr>
          <p:cNvPr id="9" name="Á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70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831"/>
    </mc:Choice>
    <mc:Fallback xmlns="">
      <p:transition spd="slow" advTm="61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RESOLUÇÃO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Resposta C</a:t>
            </a:r>
          </a:p>
          <a:p>
            <a:r>
              <a:rPr lang="pt-BR" dirty="0"/>
              <a:t>Por colisões elásticas entre as esferas, tem-se</a:t>
            </a:r>
            <a:r>
              <a:rPr lang="pt-BR" dirty="0" smtClean="0"/>
              <a:t>:</a:t>
            </a:r>
          </a:p>
          <a:p>
            <a:r>
              <a:rPr lang="pt-BR" b="1" dirty="0" smtClean="0"/>
              <a:t>-</a:t>
            </a:r>
            <a:r>
              <a:rPr lang="pt-BR" b="1" dirty="0"/>
              <a:t>  conservação da quantidade de movimento</a:t>
            </a:r>
            <a:endParaRPr lang="pt-BR" dirty="0"/>
          </a:p>
          <a:p>
            <a:r>
              <a:rPr lang="pt-BR" dirty="0"/>
              <a:t>Isso porque imediatamente antes das colisões, a velocidade das esferas é praticamente horizontal e não existem forças externas na direção horizontal atuando sobre as esferas.</a:t>
            </a:r>
          </a:p>
          <a:p>
            <a:r>
              <a:rPr lang="pt-BR" b="1" dirty="0"/>
              <a:t>- conservação da energia cinética total do sistema formado pelas cinco esferas.</a:t>
            </a:r>
            <a:endParaRPr lang="pt-BR" dirty="0"/>
          </a:p>
          <a:p>
            <a:r>
              <a:rPr lang="pt-BR" dirty="0"/>
              <a:t>A energia é conservada uma vez que as colisões são elásticas (de acordo com o enunciado da questão).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20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074"/>
    </mc:Choice>
    <mc:Fallback xmlns="">
      <p:transition spd="slow" advTm="84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416061" y="2786333"/>
            <a:ext cx="46668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dirty="0" smtClean="0"/>
              <a:t>FIM</a:t>
            </a:r>
            <a:endParaRPr lang="pt-BR" sz="4800" dirty="0"/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86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35"/>
    </mc:Choice>
    <mc:Fallback xmlns="">
      <p:transition spd="slow" advTm="100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etrospectiva">
  <a:themeElements>
    <a:clrScheme name="Retrospect">
      <a:dk1>
        <a:srgbClr val="000000"/>
      </a:dk1>
      <a:lt1>
        <a:srgbClr val="FFFFFF"/>
      </a:lt1>
      <a:dk2>
        <a:srgbClr val="46464A"/>
      </a:dk2>
      <a:lt2>
        <a:srgbClr val="D1D9E1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BAB94BD4-5D6D-4148-AB57-A4CCF1FD4E0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220</TotalTime>
  <Words>271</Words>
  <Application>Microsoft Office PowerPoint</Application>
  <PresentationFormat>Widescreen</PresentationFormat>
  <Paragraphs>24</Paragraphs>
  <Slides>8</Slides>
  <Notes>0</Notes>
  <HiddenSlides>0</HiddenSlides>
  <MMClips>8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</vt:i4>
      </vt:variant>
    </vt:vector>
  </HeadingPairs>
  <TitlesOfParts>
    <vt:vector size="11" baseType="lpstr">
      <vt:lpstr>Calibri</vt:lpstr>
      <vt:lpstr>Calibri Light</vt:lpstr>
      <vt:lpstr>Retrospectiva</vt:lpstr>
      <vt:lpstr>Estudando para o ENEM de forma Invertida</vt:lpstr>
      <vt:lpstr>MAPA CONCEITUAL </vt:lpstr>
      <vt:lpstr>COMPETÊNCIA E HABILIDADE</vt:lpstr>
      <vt:lpstr>Apresentação do PowerPoint</vt:lpstr>
      <vt:lpstr>PÊNDULO DE NEWTON NO ENSINO DA MECÂNICA </vt:lpstr>
      <vt:lpstr>ENEM 2014 – QUESTÃO 77 C. AMARELO</vt:lpstr>
      <vt:lpstr>RESOLUÇÃO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Estudando para o ENEM de forma Invertida</dc:title>
  <dc:creator>Mylena Geanizelli</dc:creator>
  <cp:lastModifiedBy>Mylena Geanizelli</cp:lastModifiedBy>
  <cp:revision>22</cp:revision>
  <dcterms:created xsi:type="dcterms:W3CDTF">2017-04-25T20:42:02Z</dcterms:created>
  <dcterms:modified xsi:type="dcterms:W3CDTF">2017-07-29T15:25:12Z</dcterms:modified>
</cp:coreProperties>
</file>