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8807B-39F9-4BB7-A1F3-53138B35D02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D11862-3BEC-4CC1-87BE-9D2B3111FA65}">
      <dgm:prSet phldrT="[Texto]"/>
      <dgm:spPr/>
      <dgm:t>
        <a:bodyPr/>
        <a:lstStyle/>
        <a:p>
          <a:r>
            <a:rPr lang="pt-BR" dirty="0" smtClean="0"/>
            <a:t>Se preparando para o Enem</a:t>
          </a:r>
          <a:endParaRPr lang="pt-BR" dirty="0"/>
        </a:p>
      </dgm:t>
    </dgm:pt>
    <dgm:pt modelId="{F85B5FE1-3D6D-4ED0-9809-90CA6287C781}" type="parTrans" cxnId="{040E2B36-F1F3-47AE-87E5-D73DADB9CBB3}">
      <dgm:prSet/>
      <dgm:spPr/>
      <dgm:t>
        <a:bodyPr/>
        <a:lstStyle/>
        <a:p>
          <a:endParaRPr lang="pt-BR"/>
        </a:p>
      </dgm:t>
    </dgm:pt>
    <dgm:pt modelId="{7986525C-41A6-4A71-8F00-F8BF601A6660}" type="sibTrans" cxnId="{040E2B36-F1F3-47AE-87E5-D73DADB9CBB3}">
      <dgm:prSet/>
      <dgm:spPr/>
      <dgm:t>
        <a:bodyPr/>
        <a:lstStyle/>
        <a:p>
          <a:endParaRPr lang="pt-BR"/>
        </a:p>
      </dgm:t>
    </dgm:pt>
    <dgm:pt modelId="{123A5A62-8502-4FBA-8884-5036108E55D6}">
      <dgm:prSet phldrT="[Texto]"/>
      <dgm:spPr/>
      <dgm:t>
        <a:bodyPr/>
        <a:lstStyle/>
        <a:p>
          <a:r>
            <a:rPr lang="pt-BR" dirty="0" smtClean="0"/>
            <a:t>Enem 2014 questão 53</a:t>
          </a:r>
          <a:endParaRPr lang="pt-BR" dirty="0"/>
        </a:p>
      </dgm:t>
    </dgm:pt>
    <dgm:pt modelId="{F886B2CA-0551-4455-83B5-D4CBFDAE29F7}" type="parTrans" cxnId="{DDD1513C-E672-4862-ADEE-C11BB3AA1A15}">
      <dgm:prSet/>
      <dgm:spPr/>
      <dgm:t>
        <a:bodyPr/>
        <a:lstStyle/>
        <a:p>
          <a:endParaRPr lang="pt-BR"/>
        </a:p>
      </dgm:t>
    </dgm:pt>
    <dgm:pt modelId="{E9DC73ED-FDA3-421F-B532-BFDC34174DE5}" type="sibTrans" cxnId="{DDD1513C-E672-4862-ADEE-C11BB3AA1A15}">
      <dgm:prSet/>
      <dgm:spPr/>
      <dgm:t>
        <a:bodyPr/>
        <a:lstStyle/>
        <a:p>
          <a:endParaRPr lang="pt-BR"/>
        </a:p>
      </dgm:t>
    </dgm:pt>
    <dgm:pt modelId="{288A76E9-ABA9-4A30-8360-E896E18E79F1}">
      <dgm:prSet phldrT="[Texto]"/>
      <dgm:spPr/>
      <dgm:t>
        <a:bodyPr/>
        <a:lstStyle/>
        <a:p>
          <a:r>
            <a:rPr lang="pt-BR" dirty="0" smtClean="0"/>
            <a:t>Pesquisa: </a:t>
          </a:r>
          <a:r>
            <a:rPr lang="pt-BR" dirty="0" err="1" smtClean="0"/>
            <a:t>Wikifísica</a:t>
          </a:r>
          <a:r>
            <a:rPr lang="pt-BR" dirty="0" smtClean="0"/>
            <a:t> </a:t>
          </a:r>
          <a:endParaRPr lang="pt-BR" dirty="0"/>
        </a:p>
      </dgm:t>
    </dgm:pt>
    <dgm:pt modelId="{D92AA72E-C4AC-4B24-9524-4FF4DD70F371}" type="parTrans" cxnId="{388481E8-4FA9-477D-8B4D-1116C0B42387}">
      <dgm:prSet/>
      <dgm:spPr/>
      <dgm:t>
        <a:bodyPr/>
        <a:lstStyle/>
        <a:p>
          <a:endParaRPr lang="pt-BR"/>
        </a:p>
      </dgm:t>
    </dgm:pt>
    <dgm:pt modelId="{F630A6D8-C0C9-4AA1-B951-994758F93329}" type="sibTrans" cxnId="{388481E8-4FA9-477D-8B4D-1116C0B42387}">
      <dgm:prSet/>
      <dgm:spPr/>
      <dgm:t>
        <a:bodyPr/>
        <a:lstStyle/>
        <a:p>
          <a:endParaRPr lang="pt-BR"/>
        </a:p>
      </dgm:t>
    </dgm:pt>
    <dgm:pt modelId="{2074DE46-4B50-416D-8B90-8682D4D640DA}">
      <dgm:prSet phldrT="[Texto]"/>
      <dgm:spPr/>
      <dgm:t>
        <a:bodyPr/>
        <a:lstStyle/>
        <a:p>
          <a:r>
            <a:rPr lang="pt-BR" dirty="0" smtClean="0"/>
            <a:t>Aprender: Comp. E Hab.</a:t>
          </a:r>
          <a:endParaRPr lang="pt-BR" dirty="0"/>
        </a:p>
      </dgm:t>
    </dgm:pt>
    <dgm:pt modelId="{DEBB3D92-3595-492E-89BA-30F993240F66}" type="parTrans" cxnId="{4A518F21-D7A7-4DFA-B8DD-53F7F2AA2880}">
      <dgm:prSet/>
      <dgm:spPr/>
      <dgm:t>
        <a:bodyPr/>
        <a:lstStyle/>
        <a:p>
          <a:endParaRPr lang="pt-BR"/>
        </a:p>
      </dgm:t>
    </dgm:pt>
    <dgm:pt modelId="{53004444-C579-4CF9-9887-36785D0E623D}" type="sibTrans" cxnId="{4A518F21-D7A7-4DFA-B8DD-53F7F2AA2880}">
      <dgm:prSet/>
      <dgm:spPr/>
      <dgm:t>
        <a:bodyPr/>
        <a:lstStyle/>
        <a:p>
          <a:endParaRPr lang="pt-BR"/>
        </a:p>
      </dgm:t>
    </dgm:pt>
    <dgm:pt modelId="{5B41D2BC-09CD-42A4-AC1E-FB7C5AF83A6F}">
      <dgm:prSet phldrT="[Texto]"/>
      <dgm:spPr/>
      <dgm:t>
        <a:bodyPr/>
        <a:lstStyle/>
        <a:p>
          <a:r>
            <a:rPr lang="pt-BR" dirty="0" smtClean="0"/>
            <a:t>Assunto: plano inclinado de Galileu</a:t>
          </a:r>
          <a:endParaRPr lang="pt-BR" dirty="0"/>
        </a:p>
      </dgm:t>
    </dgm:pt>
    <dgm:pt modelId="{7F61A808-9DC3-427D-8B3E-2CE502657020}" type="parTrans" cxnId="{BFF98D44-B4D7-45B6-8B54-143337725A7A}">
      <dgm:prSet/>
      <dgm:spPr/>
      <dgm:t>
        <a:bodyPr/>
        <a:lstStyle/>
        <a:p>
          <a:endParaRPr lang="pt-BR"/>
        </a:p>
      </dgm:t>
    </dgm:pt>
    <dgm:pt modelId="{071A20B2-FDBA-4B15-9B3D-C47883E485F2}" type="sibTrans" cxnId="{BFF98D44-B4D7-45B6-8B54-143337725A7A}">
      <dgm:prSet/>
      <dgm:spPr/>
      <dgm:t>
        <a:bodyPr/>
        <a:lstStyle/>
        <a:p>
          <a:endParaRPr lang="pt-BR"/>
        </a:p>
      </dgm:t>
    </dgm:pt>
    <dgm:pt modelId="{5051AEDD-190C-4CC8-95FA-1D517309963B}">
      <dgm:prSet phldrT="[Texto]"/>
      <dgm:spPr/>
      <dgm:t>
        <a:bodyPr/>
        <a:lstStyle/>
        <a:p>
          <a:r>
            <a:rPr lang="pt-BR" dirty="0" smtClean="0"/>
            <a:t>Ferramenta: computador </a:t>
          </a:r>
          <a:endParaRPr lang="pt-BR" dirty="0"/>
        </a:p>
      </dgm:t>
    </dgm:pt>
    <dgm:pt modelId="{0C5FCC17-6E47-4F40-BC46-2995B5493DD4}" type="parTrans" cxnId="{E046262C-0F92-4814-9709-D663A0390C17}">
      <dgm:prSet/>
      <dgm:spPr/>
      <dgm:t>
        <a:bodyPr/>
        <a:lstStyle/>
        <a:p>
          <a:endParaRPr lang="pt-BR"/>
        </a:p>
      </dgm:t>
    </dgm:pt>
    <dgm:pt modelId="{635E96A5-D8F4-4473-A0D2-B16D2886E51E}" type="sibTrans" cxnId="{E046262C-0F92-4814-9709-D663A0390C17}">
      <dgm:prSet/>
      <dgm:spPr/>
      <dgm:t>
        <a:bodyPr/>
        <a:lstStyle/>
        <a:p>
          <a:endParaRPr lang="pt-BR"/>
        </a:p>
      </dgm:t>
    </dgm:pt>
    <dgm:pt modelId="{B6402846-58CC-4DA4-B5FD-FC83C3865D97}">
      <dgm:prSet phldrT="[Texto]"/>
      <dgm:spPr/>
      <dgm:t>
        <a:bodyPr/>
        <a:lstStyle/>
        <a:p>
          <a:r>
            <a:rPr lang="pt-BR" dirty="0" smtClean="0"/>
            <a:t>Software:   Power point</a:t>
          </a:r>
          <a:endParaRPr lang="pt-BR" dirty="0"/>
        </a:p>
      </dgm:t>
    </dgm:pt>
    <dgm:pt modelId="{747DEE72-7FC0-4275-896A-B16F1A0F1EF7}" type="parTrans" cxnId="{A6204AD4-CF28-4115-A2F6-62F141123C87}">
      <dgm:prSet/>
      <dgm:spPr/>
      <dgm:t>
        <a:bodyPr/>
        <a:lstStyle/>
        <a:p>
          <a:endParaRPr lang="pt-BR"/>
        </a:p>
      </dgm:t>
    </dgm:pt>
    <dgm:pt modelId="{057AC4CE-8022-4758-A51B-8BF76B51B56E}" type="sibTrans" cxnId="{A6204AD4-CF28-4115-A2F6-62F141123C87}">
      <dgm:prSet/>
      <dgm:spPr/>
      <dgm:t>
        <a:bodyPr/>
        <a:lstStyle/>
        <a:p>
          <a:endParaRPr lang="pt-BR"/>
        </a:p>
      </dgm:t>
    </dgm:pt>
    <dgm:pt modelId="{57961C0C-7D8C-4C59-8606-7C170279328D}">
      <dgm:prSet phldrT="[Texto]"/>
      <dgm:spPr/>
      <dgm:t>
        <a:bodyPr/>
        <a:lstStyle/>
        <a:p>
          <a:r>
            <a:rPr lang="pt-BR" dirty="0" smtClean="0"/>
            <a:t>Acessório: microfone</a:t>
          </a:r>
          <a:endParaRPr lang="pt-BR" dirty="0"/>
        </a:p>
      </dgm:t>
    </dgm:pt>
    <dgm:pt modelId="{F2DD6955-0CD3-4104-B195-B2E91D5E6C16}" type="parTrans" cxnId="{2A97D0E5-6BE0-40CA-912B-2FD10B377D8A}">
      <dgm:prSet/>
      <dgm:spPr/>
      <dgm:t>
        <a:bodyPr/>
        <a:lstStyle/>
        <a:p>
          <a:endParaRPr lang="pt-BR"/>
        </a:p>
      </dgm:t>
    </dgm:pt>
    <dgm:pt modelId="{D8169C0A-CD79-4BC7-A5A7-CE560ADA2483}" type="sibTrans" cxnId="{2A97D0E5-6BE0-40CA-912B-2FD10B377D8A}">
      <dgm:prSet/>
      <dgm:spPr/>
      <dgm:t>
        <a:bodyPr/>
        <a:lstStyle/>
        <a:p>
          <a:endParaRPr lang="pt-BR"/>
        </a:p>
      </dgm:t>
    </dgm:pt>
    <dgm:pt modelId="{85497335-7FDA-404C-9252-8F931B8A2C1E}" type="pres">
      <dgm:prSet presAssocID="{1488807B-39F9-4BB7-A1F3-53138B35D0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C67A04-4A9E-4360-89F9-3C431D48D99C}" type="pres">
      <dgm:prSet presAssocID="{95D11862-3BEC-4CC1-87BE-9D2B3111FA65}" presName="root1" presStyleCnt="0"/>
      <dgm:spPr/>
    </dgm:pt>
    <dgm:pt modelId="{17DA89C0-97E0-4692-A8F2-11097277F60E}" type="pres">
      <dgm:prSet presAssocID="{95D11862-3BEC-4CC1-87BE-9D2B3111FA65}" presName="LevelOneTextNode" presStyleLbl="node0" presStyleIdx="0" presStyleCnt="1" custLinFactNeighborX="103" custLinFactNeighborY="8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7CABA1-8A51-4202-A508-D3BB0F8AA667}" type="pres">
      <dgm:prSet presAssocID="{95D11862-3BEC-4CC1-87BE-9D2B3111FA65}" presName="level2hierChild" presStyleCnt="0"/>
      <dgm:spPr/>
    </dgm:pt>
    <dgm:pt modelId="{8411F617-2BC6-4016-81D3-D7F13180FF13}" type="pres">
      <dgm:prSet presAssocID="{F886B2CA-0551-4455-83B5-D4CBFDAE29F7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3388CBB3-2D8D-4BFB-BA32-6EC69CD614F2}" type="pres">
      <dgm:prSet presAssocID="{F886B2CA-0551-4455-83B5-D4CBFDAE29F7}" presName="connTx" presStyleLbl="parChTrans1D2" presStyleIdx="0" presStyleCnt="1"/>
      <dgm:spPr/>
      <dgm:t>
        <a:bodyPr/>
        <a:lstStyle/>
        <a:p>
          <a:endParaRPr lang="pt-BR"/>
        </a:p>
      </dgm:t>
    </dgm:pt>
    <dgm:pt modelId="{BE2259AD-323E-4DD1-AFD3-5C67E29341FF}" type="pres">
      <dgm:prSet presAssocID="{123A5A62-8502-4FBA-8884-5036108E55D6}" presName="root2" presStyleCnt="0"/>
      <dgm:spPr/>
    </dgm:pt>
    <dgm:pt modelId="{D9FE431C-E613-4E54-A0ED-88E39532E085}" type="pres">
      <dgm:prSet presAssocID="{123A5A62-8502-4FBA-8884-5036108E55D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931B8D-EAD7-4943-A790-78392753EBD1}" type="pres">
      <dgm:prSet presAssocID="{123A5A62-8502-4FBA-8884-5036108E55D6}" presName="level3hierChild" presStyleCnt="0"/>
      <dgm:spPr/>
    </dgm:pt>
    <dgm:pt modelId="{7FD043BB-9679-4755-BBCD-555FDC759FD0}" type="pres">
      <dgm:prSet presAssocID="{D92AA72E-C4AC-4B24-9524-4FF4DD70F371}" presName="conn2-1" presStyleLbl="parChTrans1D3" presStyleIdx="0" presStyleCnt="6"/>
      <dgm:spPr/>
      <dgm:t>
        <a:bodyPr/>
        <a:lstStyle/>
        <a:p>
          <a:endParaRPr lang="pt-BR"/>
        </a:p>
      </dgm:t>
    </dgm:pt>
    <dgm:pt modelId="{980D6F84-9B4D-4F43-9233-EBCFB68B3EE1}" type="pres">
      <dgm:prSet presAssocID="{D92AA72E-C4AC-4B24-9524-4FF4DD70F371}" presName="connTx" presStyleLbl="parChTrans1D3" presStyleIdx="0" presStyleCnt="6"/>
      <dgm:spPr/>
      <dgm:t>
        <a:bodyPr/>
        <a:lstStyle/>
        <a:p>
          <a:endParaRPr lang="pt-BR"/>
        </a:p>
      </dgm:t>
    </dgm:pt>
    <dgm:pt modelId="{1A547B50-B24F-444D-BBE3-454EFCE59112}" type="pres">
      <dgm:prSet presAssocID="{288A76E9-ABA9-4A30-8360-E896E18E79F1}" presName="root2" presStyleCnt="0"/>
      <dgm:spPr/>
    </dgm:pt>
    <dgm:pt modelId="{4AD08040-7020-4EFB-9964-E9C16F540483}" type="pres">
      <dgm:prSet presAssocID="{288A76E9-ABA9-4A30-8360-E896E18E79F1}" presName="LevelTwoTextNode" presStyleLbl="node3" presStyleIdx="0" presStyleCnt="6" custLinFactNeighborX="-2355" custLinFactNeighborY="-19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674CED-74EB-4880-A906-EDCF882C9985}" type="pres">
      <dgm:prSet presAssocID="{288A76E9-ABA9-4A30-8360-E896E18E79F1}" presName="level3hierChild" presStyleCnt="0"/>
      <dgm:spPr/>
    </dgm:pt>
    <dgm:pt modelId="{D8587D3E-1877-47EA-8302-10966437918D}" type="pres">
      <dgm:prSet presAssocID="{DEBB3D92-3595-492E-89BA-30F993240F66}" presName="conn2-1" presStyleLbl="parChTrans1D3" presStyleIdx="1" presStyleCnt="6"/>
      <dgm:spPr/>
      <dgm:t>
        <a:bodyPr/>
        <a:lstStyle/>
        <a:p>
          <a:endParaRPr lang="pt-BR"/>
        </a:p>
      </dgm:t>
    </dgm:pt>
    <dgm:pt modelId="{0E5C6211-4745-476F-BD0E-B32B119CBC3C}" type="pres">
      <dgm:prSet presAssocID="{DEBB3D92-3595-492E-89BA-30F993240F66}" presName="connTx" presStyleLbl="parChTrans1D3" presStyleIdx="1" presStyleCnt="6"/>
      <dgm:spPr/>
      <dgm:t>
        <a:bodyPr/>
        <a:lstStyle/>
        <a:p>
          <a:endParaRPr lang="pt-BR"/>
        </a:p>
      </dgm:t>
    </dgm:pt>
    <dgm:pt modelId="{7B75188D-BC43-49C6-917E-4CCB54CF7345}" type="pres">
      <dgm:prSet presAssocID="{2074DE46-4B50-416D-8B90-8682D4D640DA}" presName="root2" presStyleCnt="0"/>
      <dgm:spPr/>
    </dgm:pt>
    <dgm:pt modelId="{92D19433-9A56-40EF-A4B1-36ECB47B5B32}" type="pres">
      <dgm:prSet presAssocID="{2074DE46-4B50-416D-8B90-8682D4D640DA}" presName="LevelTwoTextNode" presStyleLbl="node3" presStyleIdx="1" presStyleCnt="6" custLinFactNeighborX="139" custLinFactNeighborY="34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467DA8-966D-420B-94E2-5593EF0E41DF}" type="pres">
      <dgm:prSet presAssocID="{2074DE46-4B50-416D-8B90-8682D4D640DA}" presName="level3hierChild" presStyleCnt="0"/>
      <dgm:spPr/>
    </dgm:pt>
    <dgm:pt modelId="{66850613-EECF-4562-961A-C4B9AF63A448}" type="pres">
      <dgm:prSet presAssocID="{7F61A808-9DC3-427D-8B3E-2CE502657020}" presName="conn2-1" presStyleLbl="parChTrans1D3" presStyleIdx="2" presStyleCnt="6"/>
      <dgm:spPr/>
      <dgm:t>
        <a:bodyPr/>
        <a:lstStyle/>
        <a:p>
          <a:endParaRPr lang="pt-BR"/>
        </a:p>
      </dgm:t>
    </dgm:pt>
    <dgm:pt modelId="{FEB55F4E-037A-4ADC-A1AC-ABD4E22FE14D}" type="pres">
      <dgm:prSet presAssocID="{7F61A808-9DC3-427D-8B3E-2CE502657020}" presName="connTx" presStyleLbl="parChTrans1D3" presStyleIdx="2" presStyleCnt="6"/>
      <dgm:spPr/>
      <dgm:t>
        <a:bodyPr/>
        <a:lstStyle/>
        <a:p>
          <a:endParaRPr lang="pt-BR"/>
        </a:p>
      </dgm:t>
    </dgm:pt>
    <dgm:pt modelId="{92321D20-2D13-4FBB-8346-66BF06304B6D}" type="pres">
      <dgm:prSet presAssocID="{5B41D2BC-09CD-42A4-AC1E-FB7C5AF83A6F}" presName="root2" presStyleCnt="0"/>
      <dgm:spPr/>
    </dgm:pt>
    <dgm:pt modelId="{42216002-A64B-44C1-BBFE-7BC82F98998B}" type="pres">
      <dgm:prSet presAssocID="{5B41D2BC-09CD-42A4-AC1E-FB7C5AF83A6F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8424D4-AAEF-40C5-99ED-179A001E484A}" type="pres">
      <dgm:prSet presAssocID="{5B41D2BC-09CD-42A4-AC1E-FB7C5AF83A6F}" presName="level3hierChild" presStyleCnt="0"/>
      <dgm:spPr/>
    </dgm:pt>
    <dgm:pt modelId="{1EA0F7A6-B0FA-499F-A983-03B9A0E353A2}" type="pres">
      <dgm:prSet presAssocID="{0C5FCC17-6E47-4F40-BC46-2995B5493DD4}" presName="conn2-1" presStyleLbl="parChTrans1D3" presStyleIdx="3" presStyleCnt="6"/>
      <dgm:spPr/>
      <dgm:t>
        <a:bodyPr/>
        <a:lstStyle/>
        <a:p>
          <a:endParaRPr lang="pt-BR"/>
        </a:p>
      </dgm:t>
    </dgm:pt>
    <dgm:pt modelId="{CF6509F7-3CA5-4DC5-AB93-0FFA91C054FE}" type="pres">
      <dgm:prSet presAssocID="{0C5FCC17-6E47-4F40-BC46-2995B5493DD4}" presName="connTx" presStyleLbl="parChTrans1D3" presStyleIdx="3" presStyleCnt="6"/>
      <dgm:spPr/>
      <dgm:t>
        <a:bodyPr/>
        <a:lstStyle/>
        <a:p>
          <a:endParaRPr lang="pt-BR"/>
        </a:p>
      </dgm:t>
    </dgm:pt>
    <dgm:pt modelId="{4D1D9E9C-F5AA-4AB7-85BB-91B7CDCB8C7A}" type="pres">
      <dgm:prSet presAssocID="{5051AEDD-190C-4CC8-95FA-1D517309963B}" presName="root2" presStyleCnt="0"/>
      <dgm:spPr/>
    </dgm:pt>
    <dgm:pt modelId="{E26B1ED3-1356-4DD2-8D64-6E5B1F2AC556}" type="pres">
      <dgm:prSet presAssocID="{5051AEDD-190C-4CC8-95FA-1D517309963B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6EE9B0B-FC3C-467F-834A-4C2F57F46030}" type="pres">
      <dgm:prSet presAssocID="{5051AEDD-190C-4CC8-95FA-1D517309963B}" presName="level3hierChild" presStyleCnt="0"/>
      <dgm:spPr/>
    </dgm:pt>
    <dgm:pt modelId="{209F1224-6B15-4B9C-8597-6CAB7F6FE230}" type="pres">
      <dgm:prSet presAssocID="{747DEE72-7FC0-4275-896A-B16F1A0F1EF7}" presName="conn2-1" presStyleLbl="parChTrans1D3" presStyleIdx="4" presStyleCnt="6"/>
      <dgm:spPr/>
      <dgm:t>
        <a:bodyPr/>
        <a:lstStyle/>
        <a:p>
          <a:endParaRPr lang="pt-BR"/>
        </a:p>
      </dgm:t>
    </dgm:pt>
    <dgm:pt modelId="{1807D97A-C26A-4BA3-977A-7857DA934587}" type="pres">
      <dgm:prSet presAssocID="{747DEE72-7FC0-4275-896A-B16F1A0F1EF7}" presName="connTx" presStyleLbl="parChTrans1D3" presStyleIdx="4" presStyleCnt="6"/>
      <dgm:spPr/>
      <dgm:t>
        <a:bodyPr/>
        <a:lstStyle/>
        <a:p>
          <a:endParaRPr lang="pt-BR"/>
        </a:p>
      </dgm:t>
    </dgm:pt>
    <dgm:pt modelId="{5EC0DE17-DFC8-4420-AF96-8AFA5C455D50}" type="pres">
      <dgm:prSet presAssocID="{B6402846-58CC-4DA4-B5FD-FC83C3865D97}" presName="root2" presStyleCnt="0"/>
      <dgm:spPr/>
    </dgm:pt>
    <dgm:pt modelId="{FEA921A7-4FD0-4F5D-94E7-227925A1C344}" type="pres">
      <dgm:prSet presAssocID="{B6402846-58CC-4DA4-B5FD-FC83C3865D97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544A4E-CAD3-4A25-ABF8-C32B9DF9E921}" type="pres">
      <dgm:prSet presAssocID="{B6402846-58CC-4DA4-B5FD-FC83C3865D97}" presName="level3hierChild" presStyleCnt="0"/>
      <dgm:spPr/>
    </dgm:pt>
    <dgm:pt modelId="{DF6FEF11-3660-42B3-95D1-BF08B4626E9A}" type="pres">
      <dgm:prSet presAssocID="{F2DD6955-0CD3-4104-B195-B2E91D5E6C16}" presName="conn2-1" presStyleLbl="parChTrans1D3" presStyleIdx="5" presStyleCnt="6"/>
      <dgm:spPr/>
      <dgm:t>
        <a:bodyPr/>
        <a:lstStyle/>
        <a:p>
          <a:endParaRPr lang="pt-BR"/>
        </a:p>
      </dgm:t>
    </dgm:pt>
    <dgm:pt modelId="{2EE0AC45-A732-4B08-BD62-ABE9DD2952B6}" type="pres">
      <dgm:prSet presAssocID="{F2DD6955-0CD3-4104-B195-B2E91D5E6C16}" presName="connTx" presStyleLbl="parChTrans1D3" presStyleIdx="5" presStyleCnt="6"/>
      <dgm:spPr/>
      <dgm:t>
        <a:bodyPr/>
        <a:lstStyle/>
        <a:p>
          <a:endParaRPr lang="pt-BR"/>
        </a:p>
      </dgm:t>
    </dgm:pt>
    <dgm:pt modelId="{A5FA6DDE-3073-4F6A-96CD-E475BB7C7834}" type="pres">
      <dgm:prSet presAssocID="{57961C0C-7D8C-4C59-8606-7C170279328D}" presName="root2" presStyleCnt="0"/>
      <dgm:spPr/>
    </dgm:pt>
    <dgm:pt modelId="{15C8DE51-DC23-46DC-897E-8CD5351710C7}" type="pres">
      <dgm:prSet presAssocID="{57961C0C-7D8C-4C59-8606-7C170279328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71B9650-BB23-4BD8-8B8A-2D4BE523F043}" type="pres">
      <dgm:prSet presAssocID="{57961C0C-7D8C-4C59-8606-7C170279328D}" presName="level3hierChild" presStyleCnt="0"/>
      <dgm:spPr/>
    </dgm:pt>
  </dgm:ptLst>
  <dgm:cxnLst>
    <dgm:cxn modelId="{8B6091F8-AF2C-45F0-A952-43E8A4CC9532}" type="presOf" srcId="{DEBB3D92-3595-492E-89BA-30F993240F66}" destId="{0E5C6211-4745-476F-BD0E-B32B119CBC3C}" srcOrd="1" destOrd="0" presId="urn:microsoft.com/office/officeart/2005/8/layout/hierarchy2"/>
    <dgm:cxn modelId="{6361E604-E776-4B25-AE0B-70DA5A701FAC}" type="presOf" srcId="{5051AEDD-190C-4CC8-95FA-1D517309963B}" destId="{E26B1ED3-1356-4DD2-8D64-6E5B1F2AC556}" srcOrd="0" destOrd="0" presId="urn:microsoft.com/office/officeart/2005/8/layout/hierarchy2"/>
    <dgm:cxn modelId="{DDD1513C-E672-4862-ADEE-C11BB3AA1A15}" srcId="{95D11862-3BEC-4CC1-87BE-9D2B3111FA65}" destId="{123A5A62-8502-4FBA-8884-5036108E55D6}" srcOrd="0" destOrd="0" parTransId="{F886B2CA-0551-4455-83B5-D4CBFDAE29F7}" sibTransId="{E9DC73ED-FDA3-421F-B532-BFDC34174DE5}"/>
    <dgm:cxn modelId="{0AD0C7CE-D6EC-4CAE-9933-6FD03D972BE0}" type="presOf" srcId="{F2DD6955-0CD3-4104-B195-B2E91D5E6C16}" destId="{2EE0AC45-A732-4B08-BD62-ABE9DD2952B6}" srcOrd="1" destOrd="0" presId="urn:microsoft.com/office/officeart/2005/8/layout/hierarchy2"/>
    <dgm:cxn modelId="{388481E8-4FA9-477D-8B4D-1116C0B42387}" srcId="{123A5A62-8502-4FBA-8884-5036108E55D6}" destId="{288A76E9-ABA9-4A30-8360-E896E18E79F1}" srcOrd="0" destOrd="0" parTransId="{D92AA72E-C4AC-4B24-9524-4FF4DD70F371}" sibTransId="{F630A6D8-C0C9-4AA1-B951-994758F93329}"/>
    <dgm:cxn modelId="{492E8327-8F24-4B3C-A2EC-0FC6FFB28AF3}" type="presOf" srcId="{57961C0C-7D8C-4C59-8606-7C170279328D}" destId="{15C8DE51-DC23-46DC-897E-8CD5351710C7}" srcOrd="0" destOrd="0" presId="urn:microsoft.com/office/officeart/2005/8/layout/hierarchy2"/>
    <dgm:cxn modelId="{A6204AD4-CF28-4115-A2F6-62F141123C87}" srcId="{123A5A62-8502-4FBA-8884-5036108E55D6}" destId="{B6402846-58CC-4DA4-B5FD-FC83C3865D97}" srcOrd="4" destOrd="0" parTransId="{747DEE72-7FC0-4275-896A-B16F1A0F1EF7}" sibTransId="{057AC4CE-8022-4758-A51B-8BF76B51B56E}"/>
    <dgm:cxn modelId="{040E2B36-F1F3-47AE-87E5-D73DADB9CBB3}" srcId="{1488807B-39F9-4BB7-A1F3-53138B35D023}" destId="{95D11862-3BEC-4CC1-87BE-9D2B3111FA65}" srcOrd="0" destOrd="0" parTransId="{F85B5FE1-3D6D-4ED0-9809-90CA6287C781}" sibTransId="{7986525C-41A6-4A71-8F00-F8BF601A6660}"/>
    <dgm:cxn modelId="{55B2ECAF-0D6D-444F-A3A7-6DE7EACA059C}" type="presOf" srcId="{123A5A62-8502-4FBA-8884-5036108E55D6}" destId="{D9FE431C-E613-4E54-A0ED-88E39532E085}" srcOrd="0" destOrd="0" presId="urn:microsoft.com/office/officeart/2005/8/layout/hierarchy2"/>
    <dgm:cxn modelId="{B1C90C1C-8F05-458D-B83C-C1963B7FD563}" type="presOf" srcId="{747DEE72-7FC0-4275-896A-B16F1A0F1EF7}" destId="{209F1224-6B15-4B9C-8597-6CAB7F6FE230}" srcOrd="0" destOrd="0" presId="urn:microsoft.com/office/officeart/2005/8/layout/hierarchy2"/>
    <dgm:cxn modelId="{EABC1586-7C7F-4C44-AEF9-2366CFB297AB}" type="presOf" srcId="{7F61A808-9DC3-427D-8B3E-2CE502657020}" destId="{FEB55F4E-037A-4ADC-A1AC-ABD4E22FE14D}" srcOrd="1" destOrd="0" presId="urn:microsoft.com/office/officeart/2005/8/layout/hierarchy2"/>
    <dgm:cxn modelId="{7D4A9759-C8D0-402D-BA45-89A64FFB0234}" type="presOf" srcId="{D92AA72E-C4AC-4B24-9524-4FF4DD70F371}" destId="{980D6F84-9B4D-4F43-9233-EBCFB68B3EE1}" srcOrd="1" destOrd="0" presId="urn:microsoft.com/office/officeart/2005/8/layout/hierarchy2"/>
    <dgm:cxn modelId="{60FC4EFA-4EC8-4F3B-91F9-0C5D9508F88B}" type="presOf" srcId="{B6402846-58CC-4DA4-B5FD-FC83C3865D97}" destId="{FEA921A7-4FD0-4F5D-94E7-227925A1C344}" srcOrd="0" destOrd="0" presId="urn:microsoft.com/office/officeart/2005/8/layout/hierarchy2"/>
    <dgm:cxn modelId="{B8A1948C-ACBF-459F-9D51-013772D6E7A2}" type="presOf" srcId="{95D11862-3BEC-4CC1-87BE-9D2B3111FA65}" destId="{17DA89C0-97E0-4692-A8F2-11097277F60E}" srcOrd="0" destOrd="0" presId="urn:microsoft.com/office/officeart/2005/8/layout/hierarchy2"/>
    <dgm:cxn modelId="{2C270E37-CCA2-4AAF-A4AC-B20C978DA3D0}" type="presOf" srcId="{DEBB3D92-3595-492E-89BA-30F993240F66}" destId="{D8587D3E-1877-47EA-8302-10966437918D}" srcOrd="0" destOrd="0" presId="urn:microsoft.com/office/officeart/2005/8/layout/hierarchy2"/>
    <dgm:cxn modelId="{2A97D0E5-6BE0-40CA-912B-2FD10B377D8A}" srcId="{123A5A62-8502-4FBA-8884-5036108E55D6}" destId="{57961C0C-7D8C-4C59-8606-7C170279328D}" srcOrd="5" destOrd="0" parTransId="{F2DD6955-0CD3-4104-B195-B2E91D5E6C16}" sibTransId="{D8169C0A-CD79-4BC7-A5A7-CE560ADA2483}"/>
    <dgm:cxn modelId="{755238A4-7244-4A5A-A9CA-21F5238C240C}" type="presOf" srcId="{0C5FCC17-6E47-4F40-BC46-2995B5493DD4}" destId="{CF6509F7-3CA5-4DC5-AB93-0FFA91C054FE}" srcOrd="1" destOrd="0" presId="urn:microsoft.com/office/officeart/2005/8/layout/hierarchy2"/>
    <dgm:cxn modelId="{DDE5E6E8-3B85-48D3-918E-48A92431452E}" type="presOf" srcId="{747DEE72-7FC0-4275-896A-B16F1A0F1EF7}" destId="{1807D97A-C26A-4BA3-977A-7857DA934587}" srcOrd="1" destOrd="0" presId="urn:microsoft.com/office/officeart/2005/8/layout/hierarchy2"/>
    <dgm:cxn modelId="{832013F4-4A3E-4A6C-B696-C86CA4328126}" type="presOf" srcId="{1488807B-39F9-4BB7-A1F3-53138B35D023}" destId="{85497335-7FDA-404C-9252-8F931B8A2C1E}" srcOrd="0" destOrd="0" presId="urn:microsoft.com/office/officeart/2005/8/layout/hierarchy2"/>
    <dgm:cxn modelId="{86510B33-BA2D-41E6-BB31-222A3E58992F}" type="presOf" srcId="{0C5FCC17-6E47-4F40-BC46-2995B5493DD4}" destId="{1EA0F7A6-B0FA-499F-A983-03B9A0E353A2}" srcOrd="0" destOrd="0" presId="urn:microsoft.com/office/officeart/2005/8/layout/hierarchy2"/>
    <dgm:cxn modelId="{BC4121F2-BBBD-497C-AFD0-BC332CE6EBA8}" type="presOf" srcId="{7F61A808-9DC3-427D-8B3E-2CE502657020}" destId="{66850613-EECF-4562-961A-C4B9AF63A448}" srcOrd="0" destOrd="0" presId="urn:microsoft.com/office/officeart/2005/8/layout/hierarchy2"/>
    <dgm:cxn modelId="{BFF98D44-B4D7-45B6-8B54-143337725A7A}" srcId="{123A5A62-8502-4FBA-8884-5036108E55D6}" destId="{5B41D2BC-09CD-42A4-AC1E-FB7C5AF83A6F}" srcOrd="2" destOrd="0" parTransId="{7F61A808-9DC3-427D-8B3E-2CE502657020}" sibTransId="{071A20B2-FDBA-4B15-9B3D-C47883E485F2}"/>
    <dgm:cxn modelId="{A988C056-B936-4D15-AE8C-9254DB9ACF58}" type="presOf" srcId="{F2DD6955-0CD3-4104-B195-B2E91D5E6C16}" destId="{DF6FEF11-3660-42B3-95D1-BF08B4626E9A}" srcOrd="0" destOrd="0" presId="urn:microsoft.com/office/officeart/2005/8/layout/hierarchy2"/>
    <dgm:cxn modelId="{7849CEE7-97E8-470C-A525-C5A1EFB861B3}" type="presOf" srcId="{F886B2CA-0551-4455-83B5-D4CBFDAE29F7}" destId="{8411F617-2BC6-4016-81D3-D7F13180FF13}" srcOrd="0" destOrd="0" presId="urn:microsoft.com/office/officeart/2005/8/layout/hierarchy2"/>
    <dgm:cxn modelId="{4A518F21-D7A7-4DFA-B8DD-53F7F2AA2880}" srcId="{123A5A62-8502-4FBA-8884-5036108E55D6}" destId="{2074DE46-4B50-416D-8B90-8682D4D640DA}" srcOrd="1" destOrd="0" parTransId="{DEBB3D92-3595-492E-89BA-30F993240F66}" sibTransId="{53004444-C579-4CF9-9887-36785D0E623D}"/>
    <dgm:cxn modelId="{53F79DF5-1DCD-4293-9D1E-9072F98AE8BA}" type="presOf" srcId="{D92AA72E-C4AC-4B24-9524-4FF4DD70F371}" destId="{7FD043BB-9679-4755-BBCD-555FDC759FD0}" srcOrd="0" destOrd="0" presId="urn:microsoft.com/office/officeart/2005/8/layout/hierarchy2"/>
    <dgm:cxn modelId="{E046262C-0F92-4814-9709-D663A0390C17}" srcId="{123A5A62-8502-4FBA-8884-5036108E55D6}" destId="{5051AEDD-190C-4CC8-95FA-1D517309963B}" srcOrd="3" destOrd="0" parTransId="{0C5FCC17-6E47-4F40-BC46-2995B5493DD4}" sibTransId="{635E96A5-D8F4-4473-A0D2-B16D2886E51E}"/>
    <dgm:cxn modelId="{D9BDDC3D-714E-4AF7-8418-8C4469710C2C}" type="presOf" srcId="{F886B2CA-0551-4455-83B5-D4CBFDAE29F7}" destId="{3388CBB3-2D8D-4BFB-BA32-6EC69CD614F2}" srcOrd="1" destOrd="0" presId="urn:microsoft.com/office/officeart/2005/8/layout/hierarchy2"/>
    <dgm:cxn modelId="{D348E06F-1BD4-4658-99B8-396DD0FD4858}" type="presOf" srcId="{5B41D2BC-09CD-42A4-AC1E-FB7C5AF83A6F}" destId="{42216002-A64B-44C1-BBFE-7BC82F98998B}" srcOrd="0" destOrd="0" presId="urn:microsoft.com/office/officeart/2005/8/layout/hierarchy2"/>
    <dgm:cxn modelId="{10A4E478-16EE-40FF-A73D-0B056347FC63}" type="presOf" srcId="{288A76E9-ABA9-4A30-8360-E896E18E79F1}" destId="{4AD08040-7020-4EFB-9964-E9C16F540483}" srcOrd="0" destOrd="0" presId="urn:microsoft.com/office/officeart/2005/8/layout/hierarchy2"/>
    <dgm:cxn modelId="{2672DFF5-D978-4284-AC55-9B877DD63E9A}" type="presOf" srcId="{2074DE46-4B50-416D-8B90-8682D4D640DA}" destId="{92D19433-9A56-40EF-A4B1-36ECB47B5B32}" srcOrd="0" destOrd="0" presId="urn:microsoft.com/office/officeart/2005/8/layout/hierarchy2"/>
    <dgm:cxn modelId="{1E5C7E6D-3816-49B0-8F12-1FCA1AE15D8B}" type="presParOf" srcId="{85497335-7FDA-404C-9252-8F931B8A2C1E}" destId="{46C67A04-4A9E-4360-89F9-3C431D48D99C}" srcOrd="0" destOrd="0" presId="urn:microsoft.com/office/officeart/2005/8/layout/hierarchy2"/>
    <dgm:cxn modelId="{0D56937E-6230-4795-81F6-96C444AE8C6B}" type="presParOf" srcId="{46C67A04-4A9E-4360-89F9-3C431D48D99C}" destId="{17DA89C0-97E0-4692-A8F2-11097277F60E}" srcOrd="0" destOrd="0" presId="urn:microsoft.com/office/officeart/2005/8/layout/hierarchy2"/>
    <dgm:cxn modelId="{61434D55-8085-47AC-96A5-2490B45C7DC4}" type="presParOf" srcId="{46C67A04-4A9E-4360-89F9-3C431D48D99C}" destId="{5B7CABA1-8A51-4202-A508-D3BB0F8AA667}" srcOrd="1" destOrd="0" presId="urn:microsoft.com/office/officeart/2005/8/layout/hierarchy2"/>
    <dgm:cxn modelId="{D423D9BE-A5AB-4355-A585-FAC16D757F8E}" type="presParOf" srcId="{5B7CABA1-8A51-4202-A508-D3BB0F8AA667}" destId="{8411F617-2BC6-4016-81D3-D7F13180FF13}" srcOrd="0" destOrd="0" presId="urn:microsoft.com/office/officeart/2005/8/layout/hierarchy2"/>
    <dgm:cxn modelId="{2D8CF631-B1B4-4B83-AC3C-C256FBCC2B83}" type="presParOf" srcId="{8411F617-2BC6-4016-81D3-D7F13180FF13}" destId="{3388CBB3-2D8D-4BFB-BA32-6EC69CD614F2}" srcOrd="0" destOrd="0" presId="urn:microsoft.com/office/officeart/2005/8/layout/hierarchy2"/>
    <dgm:cxn modelId="{E6CA4938-F35D-4C56-81BC-0072673429B5}" type="presParOf" srcId="{5B7CABA1-8A51-4202-A508-D3BB0F8AA667}" destId="{BE2259AD-323E-4DD1-AFD3-5C67E29341FF}" srcOrd="1" destOrd="0" presId="urn:microsoft.com/office/officeart/2005/8/layout/hierarchy2"/>
    <dgm:cxn modelId="{1D385701-E4D0-4B1E-B3E7-355E64EAEBFB}" type="presParOf" srcId="{BE2259AD-323E-4DD1-AFD3-5C67E29341FF}" destId="{D9FE431C-E613-4E54-A0ED-88E39532E085}" srcOrd="0" destOrd="0" presId="urn:microsoft.com/office/officeart/2005/8/layout/hierarchy2"/>
    <dgm:cxn modelId="{BB5A3340-4741-4B12-8822-7781F225EC09}" type="presParOf" srcId="{BE2259AD-323E-4DD1-AFD3-5C67E29341FF}" destId="{82931B8D-EAD7-4943-A790-78392753EBD1}" srcOrd="1" destOrd="0" presId="urn:microsoft.com/office/officeart/2005/8/layout/hierarchy2"/>
    <dgm:cxn modelId="{5F488C12-F68E-4357-B3A9-38E88EAF0F19}" type="presParOf" srcId="{82931B8D-EAD7-4943-A790-78392753EBD1}" destId="{7FD043BB-9679-4755-BBCD-555FDC759FD0}" srcOrd="0" destOrd="0" presId="urn:microsoft.com/office/officeart/2005/8/layout/hierarchy2"/>
    <dgm:cxn modelId="{21940A1C-92BB-4388-AD82-BB74711936FF}" type="presParOf" srcId="{7FD043BB-9679-4755-BBCD-555FDC759FD0}" destId="{980D6F84-9B4D-4F43-9233-EBCFB68B3EE1}" srcOrd="0" destOrd="0" presId="urn:microsoft.com/office/officeart/2005/8/layout/hierarchy2"/>
    <dgm:cxn modelId="{FD22F0A6-AA6A-474B-9AB7-05DAD480CE25}" type="presParOf" srcId="{82931B8D-EAD7-4943-A790-78392753EBD1}" destId="{1A547B50-B24F-444D-BBE3-454EFCE59112}" srcOrd="1" destOrd="0" presId="urn:microsoft.com/office/officeart/2005/8/layout/hierarchy2"/>
    <dgm:cxn modelId="{993F83DE-8D0C-48DA-914E-1A21480EC2BD}" type="presParOf" srcId="{1A547B50-B24F-444D-BBE3-454EFCE59112}" destId="{4AD08040-7020-4EFB-9964-E9C16F540483}" srcOrd="0" destOrd="0" presId="urn:microsoft.com/office/officeart/2005/8/layout/hierarchy2"/>
    <dgm:cxn modelId="{763E8810-F355-4532-BE59-C7E9E1C05FF5}" type="presParOf" srcId="{1A547B50-B24F-444D-BBE3-454EFCE59112}" destId="{96674CED-74EB-4880-A906-EDCF882C9985}" srcOrd="1" destOrd="0" presId="urn:microsoft.com/office/officeart/2005/8/layout/hierarchy2"/>
    <dgm:cxn modelId="{DE3A640C-CCCF-4DEA-88AD-4D94BB348B13}" type="presParOf" srcId="{82931B8D-EAD7-4943-A790-78392753EBD1}" destId="{D8587D3E-1877-47EA-8302-10966437918D}" srcOrd="2" destOrd="0" presId="urn:microsoft.com/office/officeart/2005/8/layout/hierarchy2"/>
    <dgm:cxn modelId="{D58051CA-9821-4D2A-BCE3-0D161C32DB37}" type="presParOf" srcId="{D8587D3E-1877-47EA-8302-10966437918D}" destId="{0E5C6211-4745-476F-BD0E-B32B119CBC3C}" srcOrd="0" destOrd="0" presId="urn:microsoft.com/office/officeart/2005/8/layout/hierarchy2"/>
    <dgm:cxn modelId="{26DEEC94-44F9-4A2B-8D2D-7499A905C095}" type="presParOf" srcId="{82931B8D-EAD7-4943-A790-78392753EBD1}" destId="{7B75188D-BC43-49C6-917E-4CCB54CF7345}" srcOrd="3" destOrd="0" presId="urn:microsoft.com/office/officeart/2005/8/layout/hierarchy2"/>
    <dgm:cxn modelId="{BB3721C7-9256-434B-8278-ADFCF7F21EA2}" type="presParOf" srcId="{7B75188D-BC43-49C6-917E-4CCB54CF7345}" destId="{92D19433-9A56-40EF-A4B1-36ECB47B5B32}" srcOrd="0" destOrd="0" presId="urn:microsoft.com/office/officeart/2005/8/layout/hierarchy2"/>
    <dgm:cxn modelId="{8F6957FF-54E4-49C4-A31B-3360271B882B}" type="presParOf" srcId="{7B75188D-BC43-49C6-917E-4CCB54CF7345}" destId="{B6467DA8-966D-420B-94E2-5593EF0E41DF}" srcOrd="1" destOrd="0" presId="urn:microsoft.com/office/officeart/2005/8/layout/hierarchy2"/>
    <dgm:cxn modelId="{6DF71725-7EA6-4137-A957-85B389F8E4FE}" type="presParOf" srcId="{82931B8D-EAD7-4943-A790-78392753EBD1}" destId="{66850613-EECF-4562-961A-C4B9AF63A448}" srcOrd="4" destOrd="0" presId="urn:microsoft.com/office/officeart/2005/8/layout/hierarchy2"/>
    <dgm:cxn modelId="{52A4A472-DD10-4282-AED0-29BA532DABB2}" type="presParOf" srcId="{66850613-EECF-4562-961A-C4B9AF63A448}" destId="{FEB55F4E-037A-4ADC-A1AC-ABD4E22FE14D}" srcOrd="0" destOrd="0" presId="urn:microsoft.com/office/officeart/2005/8/layout/hierarchy2"/>
    <dgm:cxn modelId="{35FF291A-61BF-4D5F-80E3-2DC043622DCD}" type="presParOf" srcId="{82931B8D-EAD7-4943-A790-78392753EBD1}" destId="{92321D20-2D13-4FBB-8346-66BF06304B6D}" srcOrd="5" destOrd="0" presId="urn:microsoft.com/office/officeart/2005/8/layout/hierarchy2"/>
    <dgm:cxn modelId="{2ADEF7F9-C8DD-4B85-9FC3-6228AE9ABEE4}" type="presParOf" srcId="{92321D20-2D13-4FBB-8346-66BF06304B6D}" destId="{42216002-A64B-44C1-BBFE-7BC82F98998B}" srcOrd="0" destOrd="0" presId="urn:microsoft.com/office/officeart/2005/8/layout/hierarchy2"/>
    <dgm:cxn modelId="{1154E0CE-7483-410D-81E1-78BA80799C29}" type="presParOf" srcId="{92321D20-2D13-4FBB-8346-66BF06304B6D}" destId="{9E8424D4-AAEF-40C5-99ED-179A001E484A}" srcOrd="1" destOrd="0" presId="urn:microsoft.com/office/officeart/2005/8/layout/hierarchy2"/>
    <dgm:cxn modelId="{EFC3DD46-63AC-4857-91AB-F3B1B30B7557}" type="presParOf" srcId="{82931B8D-EAD7-4943-A790-78392753EBD1}" destId="{1EA0F7A6-B0FA-499F-A983-03B9A0E353A2}" srcOrd="6" destOrd="0" presId="urn:microsoft.com/office/officeart/2005/8/layout/hierarchy2"/>
    <dgm:cxn modelId="{1B600E9F-3410-445C-8C22-A4687A16F21B}" type="presParOf" srcId="{1EA0F7A6-B0FA-499F-A983-03B9A0E353A2}" destId="{CF6509F7-3CA5-4DC5-AB93-0FFA91C054FE}" srcOrd="0" destOrd="0" presId="urn:microsoft.com/office/officeart/2005/8/layout/hierarchy2"/>
    <dgm:cxn modelId="{6915002A-BAF6-4A5B-9F24-9FBF7A017033}" type="presParOf" srcId="{82931B8D-EAD7-4943-A790-78392753EBD1}" destId="{4D1D9E9C-F5AA-4AB7-85BB-91B7CDCB8C7A}" srcOrd="7" destOrd="0" presId="urn:microsoft.com/office/officeart/2005/8/layout/hierarchy2"/>
    <dgm:cxn modelId="{4D677A5F-2047-4D48-826C-5E82B2AF656B}" type="presParOf" srcId="{4D1D9E9C-F5AA-4AB7-85BB-91B7CDCB8C7A}" destId="{E26B1ED3-1356-4DD2-8D64-6E5B1F2AC556}" srcOrd="0" destOrd="0" presId="urn:microsoft.com/office/officeart/2005/8/layout/hierarchy2"/>
    <dgm:cxn modelId="{D0D157F8-25D8-41C3-9A11-426411AE4411}" type="presParOf" srcId="{4D1D9E9C-F5AA-4AB7-85BB-91B7CDCB8C7A}" destId="{46EE9B0B-FC3C-467F-834A-4C2F57F46030}" srcOrd="1" destOrd="0" presId="urn:microsoft.com/office/officeart/2005/8/layout/hierarchy2"/>
    <dgm:cxn modelId="{8F2D3239-F3AB-48B7-9729-797C593B7D26}" type="presParOf" srcId="{82931B8D-EAD7-4943-A790-78392753EBD1}" destId="{209F1224-6B15-4B9C-8597-6CAB7F6FE230}" srcOrd="8" destOrd="0" presId="urn:microsoft.com/office/officeart/2005/8/layout/hierarchy2"/>
    <dgm:cxn modelId="{BECC90C5-005E-4C07-BB79-BCF24A173EC8}" type="presParOf" srcId="{209F1224-6B15-4B9C-8597-6CAB7F6FE230}" destId="{1807D97A-C26A-4BA3-977A-7857DA934587}" srcOrd="0" destOrd="0" presId="urn:microsoft.com/office/officeart/2005/8/layout/hierarchy2"/>
    <dgm:cxn modelId="{A2C4D349-A6D6-4A9D-91E0-346B29475D1F}" type="presParOf" srcId="{82931B8D-EAD7-4943-A790-78392753EBD1}" destId="{5EC0DE17-DFC8-4420-AF96-8AFA5C455D50}" srcOrd="9" destOrd="0" presId="urn:microsoft.com/office/officeart/2005/8/layout/hierarchy2"/>
    <dgm:cxn modelId="{8655A6C4-148C-454A-9714-A95FA16F874C}" type="presParOf" srcId="{5EC0DE17-DFC8-4420-AF96-8AFA5C455D50}" destId="{FEA921A7-4FD0-4F5D-94E7-227925A1C344}" srcOrd="0" destOrd="0" presId="urn:microsoft.com/office/officeart/2005/8/layout/hierarchy2"/>
    <dgm:cxn modelId="{CAA337B1-54B2-469B-86EE-0FF8BA08098A}" type="presParOf" srcId="{5EC0DE17-DFC8-4420-AF96-8AFA5C455D50}" destId="{1F544A4E-CAD3-4A25-ABF8-C32B9DF9E921}" srcOrd="1" destOrd="0" presId="urn:microsoft.com/office/officeart/2005/8/layout/hierarchy2"/>
    <dgm:cxn modelId="{256EB1DA-59B8-4BA9-95E6-1441C69B06C0}" type="presParOf" srcId="{82931B8D-EAD7-4943-A790-78392753EBD1}" destId="{DF6FEF11-3660-42B3-95D1-BF08B4626E9A}" srcOrd="10" destOrd="0" presId="urn:microsoft.com/office/officeart/2005/8/layout/hierarchy2"/>
    <dgm:cxn modelId="{5E1FF10E-115F-4AE7-8DB1-07A566236F8C}" type="presParOf" srcId="{DF6FEF11-3660-42B3-95D1-BF08B4626E9A}" destId="{2EE0AC45-A732-4B08-BD62-ABE9DD2952B6}" srcOrd="0" destOrd="0" presId="urn:microsoft.com/office/officeart/2005/8/layout/hierarchy2"/>
    <dgm:cxn modelId="{D531B537-3432-4ACE-8731-035D288CC49C}" type="presParOf" srcId="{82931B8D-EAD7-4943-A790-78392753EBD1}" destId="{A5FA6DDE-3073-4F6A-96CD-E475BB7C7834}" srcOrd="11" destOrd="0" presId="urn:microsoft.com/office/officeart/2005/8/layout/hierarchy2"/>
    <dgm:cxn modelId="{A4BC9943-271C-4198-860E-1389211B9F58}" type="presParOf" srcId="{A5FA6DDE-3073-4F6A-96CD-E475BB7C7834}" destId="{15C8DE51-DC23-46DC-897E-8CD5351710C7}" srcOrd="0" destOrd="0" presId="urn:microsoft.com/office/officeart/2005/8/layout/hierarchy2"/>
    <dgm:cxn modelId="{392A5DF5-6FC6-4765-8571-51684FF62001}" type="presParOf" srcId="{A5FA6DDE-3073-4F6A-96CD-E475BB7C7834}" destId="{671B9650-BB23-4BD8-8B8A-2D4BE523F0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415FD-D5C0-437F-9CA0-90D2A44C90A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A49489-6C14-4849-B648-8307EFE507A9}">
      <dgm:prSet phldrT="[Texto]"/>
      <dgm:spPr/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D1374766-B5B7-4626-A644-69D6A0198D24}" type="parTrans" cxnId="{732FA05E-A717-4748-89BD-7A4911F699B6}">
      <dgm:prSet/>
      <dgm:spPr/>
      <dgm:t>
        <a:bodyPr/>
        <a:lstStyle/>
        <a:p>
          <a:endParaRPr lang="pt-BR"/>
        </a:p>
      </dgm:t>
    </dgm:pt>
    <dgm:pt modelId="{325C2802-9EC2-474B-A13A-52428D75214E}" type="sibTrans" cxnId="{732FA05E-A717-4748-89BD-7A4911F699B6}">
      <dgm:prSet/>
      <dgm:spPr/>
      <dgm:t>
        <a:bodyPr/>
        <a:lstStyle/>
        <a:p>
          <a:endParaRPr lang="pt-BR"/>
        </a:p>
      </dgm:t>
    </dgm:pt>
    <dgm:pt modelId="{B52108CD-61D9-4379-8C14-96AE18E92849}">
      <dgm:prSet phldrT="[Texto]"/>
      <dgm:spPr/>
      <dgm:t>
        <a:bodyPr/>
        <a:lstStyle/>
        <a:p>
          <a:r>
            <a:rPr lang="pt-BR" dirty="0" smtClean="0"/>
            <a:t>Envio: </a:t>
          </a:r>
          <a:r>
            <a:rPr lang="pt-BR" dirty="0" err="1" smtClean="0"/>
            <a:t>Podcast</a:t>
          </a:r>
          <a:endParaRPr lang="pt-BR" dirty="0"/>
        </a:p>
      </dgm:t>
    </dgm:pt>
    <dgm:pt modelId="{ECFDAD15-E19C-45CB-9DA4-0BF733B89F0F}" type="parTrans" cxnId="{803C84DD-EC72-4B36-B7B9-1CF728CFF52C}">
      <dgm:prSet/>
      <dgm:spPr/>
      <dgm:t>
        <a:bodyPr/>
        <a:lstStyle/>
        <a:p>
          <a:endParaRPr lang="pt-BR"/>
        </a:p>
      </dgm:t>
    </dgm:pt>
    <dgm:pt modelId="{EF0D7613-14C8-469D-B23A-385FEF78F55D}" type="sibTrans" cxnId="{803C84DD-EC72-4B36-B7B9-1CF728CFF52C}">
      <dgm:prSet/>
      <dgm:spPr/>
      <dgm:t>
        <a:bodyPr/>
        <a:lstStyle/>
        <a:p>
          <a:endParaRPr lang="pt-BR"/>
        </a:p>
      </dgm:t>
    </dgm:pt>
    <dgm:pt modelId="{837CC001-9A42-405B-9905-B662A84B06B8}">
      <dgm:prSet phldrT="[Texto]"/>
      <dgm:spPr/>
      <dgm:t>
        <a:bodyPr/>
        <a:lstStyle/>
        <a:p>
          <a:r>
            <a:rPr lang="pt-BR" dirty="0" smtClean="0"/>
            <a:t>Encaminhamento: </a:t>
          </a:r>
          <a:r>
            <a:rPr lang="pt-BR" dirty="0" err="1" smtClean="0"/>
            <a:t>Email</a:t>
          </a:r>
          <a:endParaRPr lang="pt-BR" dirty="0"/>
        </a:p>
      </dgm:t>
    </dgm:pt>
    <dgm:pt modelId="{082BF558-1270-4462-A3D1-CDAC81060817}" type="parTrans" cxnId="{595D5102-5B3A-487C-B64D-FEE4FB21D866}">
      <dgm:prSet/>
      <dgm:spPr/>
      <dgm:t>
        <a:bodyPr/>
        <a:lstStyle/>
        <a:p>
          <a:endParaRPr lang="pt-BR"/>
        </a:p>
      </dgm:t>
    </dgm:pt>
    <dgm:pt modelId="{8C6D494A-CB22-49F8-9E03-D3B127A82420}" type="sibTrans" cxnId="{595D5102-5B3A-487C-B64D-FEE4FB21D866}">
      <dgm:prSet/>
      <dgm:spPr/>
      <dgm:t>
        <a:bodyPr/>
        <a:lstStyle/>
        <a:p>
          <a:endParaRPr lang="pt-BR"/>
        </a:p>
      </dgm:t>
    </dgm:pt>
    <dgm:pt modelId="{6DEA8B6E-E06B-47E8-84F5-6AD309921AFD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1B4EE948-B463-421A-AB7D-133309869010}" type="parTrans" cxnId="{0C14B4BA-CFE3-4314-9952-A2B84B32380F}">
      <dgm:prSet/>
      <dgm:spPr/>
      <dgm:t>
        <a:bodyPr/>
        <a:lstStyle/>
        <a:p>
          <a:endParaRPr lang="pt-BR"/>
        </a:p>
      </dgm:t>
    </dgm:pt>
    <dgm:pt modelId="{8560F9F9-5665-469A-946C-C4C2493C364F}" type="sibTrans" cxnId="{0C14B4BA-CFE3-4314-9952-A2B84B32380F}">
      <dgm:prSet/>
      <dgm:spPr/>
      <dgm:t>
        <a:bodyPr/>
        <a:lstStyle/>
        <a:p>
          <a:endParaRPr lang="pt-BR"/>
        </a:p>
      </dgm:t>
    </dgm:pt>
    <dgm:pt modelId="{242C01D7-195C-413C-9B17-606CAB694325}" type="pres">
      <dgm:prSet presAssocID="{65F415FD-D5C0-437F-9CA0-90D2A44C90A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E41844-0BDD-4250-942A-C51CA2FC25CC}" type="pres">
      <dgm:prSet presAssocID="{EDA49489-6C14-4849-B648-8307EFE507A9}" presName="root1" presStyleCnt="0"/>
      <dgm:spPr/>
    </dgm:pt>
    <dgm:pt modelId="{C5E3B6DC-DD70-43AD-B710-D8876C1A4020}" type="pres">
      <dgm:prSet presAssocID="{EDA49489-6C14-4849-B648-8307EFE507A9}" presName="LevelOneTextNode" presStyleLbl="node0" presStyleIdx="0" presStyleCnt="1" custScaleY="139510" custLinFactNeighborX="-156" custLinFactNeighborY="-85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C8FD31-858D-4166-81B6-2ECEE6FC65D7}" type="pres">
      <dgm:prSet presAssocID="{EDA49489-6C14-4849-B648-8307EFE507A9}" presName="level2hierChild" presStyleCnt="0"/>
      <dgm:spPr/>
    </dgm:pt>
    <dgm:pt modelId="{697A4E09-5165-4781-8A65-D66EE202129C}" type="pres">
      <dgm:prSet presAssocID="{ECFDAD15-E19C-45CB-9DA4-0BF733B89F0F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31095C5F-E1DD-4DC8-8821-B73D23FD9BC6}" type="pres">
      <dgm:prSet presAssocID="{ECFDAD15-E19C-45CB-9DA4-0BF733B89F0F}" presName="connTx" presStyleLbl="parChTrans1D2" presStyleIdx="0" presStyleCnt="3"/>
      <dgm:spPr/>
      <dgm:t>
        <a:bodyPr/>
        <a:lstStyle/>
        <a:p>
          <a:endParaRPr lang="pt-BR"/>
        </a:p>
      </dgm:t>
    </dgm:pt>
    <dgm:pt modelId="{AD473C50-8F50-40EE-89E5-8312C1487E53}" type="pres">
      <dgm:prSet presAssocID="{B52108CD-61D9-4379-8C14-96AE18E92849}" presName="root2" presStyleCnt="0"/>
      <dgm:spPr/>
    </dgm:pt>
    <dgm:pt modelId="{01C327FD-D30B-473A-9645-AE604512A700}" type="pres">
      <dgm:prSet presAssocID="{B52108CD-61D9-4379-8C14-96AE18E9284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29C71C-7809-490B-A129-3491BB5F8410}" type="pres">
      <dgm:prSet presAssocID="{B52108CD-61D9-4379-8C14-96AE18E92849}" presName="level3hierChild" presStyleCnt="0"/>
      <dgm:spPr/>
    </dgm:pt>
    <dgm:pt modelId="{A50C2083-51C4-49C9-B318-700241742062}" type="pres">
      <dgm:prSet presAssocID="{082BF558-1270-4462-A3D1-CDAC81060817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F2347D07-AD4E-48A7-8B8C-6DEE667B849D}" type="pres">
      <dgm:prSet presAssocID="{082BF558-1270-4462-A3D1-CDAC81060817}" presName="connTx" presStyleLbl="parChTrans1D2" presStyleIdx="1" presStyleCnt="3"/>
      <dgm:spPr/>
      <dgm:t>
        <a:bodyPr/>
        <a:lstStyle/>
        <a:p>
          <a:endParaRPr lang="pt-BR"/>
        </a:p>
      </dgm:t>
    </dgm:pt>
    <dgm:pt modelId="{8CC3F224-CCB1-46D6-9A78-DF2DD5DEACA2}" type="pres">
      <dgm:prSet presAssocID="{837CC001-9A42-405B-9905-B662A84B06B8}" presName="root2" presStyleCnt="0"/>
      <dgm:spPr/>
    </dgm:pt>
    <dgm:pt modelId="{DE56CBBF-48C1-4F56-AA14-9F1F7BC09C92}" type="pres">
      <dgm:prSet presAssocID="{837CC001-9A42-405B-9905-B662A84B06B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38B462-9C74-422D-9FFF-9C80DCE5861B}" type="pres">
      <dgm:prSet presAssocID="{837CC001-9A42-405B-9905-B662A84B06B8}" presName="level3hierChild" presStyleCnt="0"/>
      <dgm:spPr/>
    </dgm:pt>
    <dgm:pt modelId="{25C45FB9-598A-4BB0-8625-013B8CD58D66}" type="pres">
      <dgm:prSet presAssocID="{1B4EE948-B463-421A-AB7D-133309869010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DE8DCF7B-3777-40BF-B7A0-E34A7D8BA315}" type="pres">
      <dgm:prSet presAssocID="{1B4EE948-B463-421A-AB7D-133309869010}" presName="connTx" presStyleLbl="parChTrans1D2" presStyleIdx="2" presStyleCnt="3"/>
      <dgm:spPr/>
      <dgm:t>
        <a:bodyPr/>
        <a:lstStyle/>
        <a:p>
          <a:endParaRPr lang="pt-BR"/>
        </a:p>
      </dgm:t>
    </dgm:pt>
    <dgm:pt modelId="{EB173AD1-3238-4725-962E-DC0B6230768E}" type="pres">
      <dgm:prSet presAssocID="{6DEA8B6E-E06B-47E8-84F5-6AD309921AFD}" presName="root2" presStyleCnt="0"/>
      <dgm:spPr/>
    </dgm:pt>
    <dgm:pt modelId="{AC6BFE00-47D6-42B8-A96B-66A92BAACA50}" type="pres">
      <dgm:prSet presAssocID="{6DEA8B6E-E06B-47E8-84F5-6AD309921AF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C9A585-A60F-4AFE-B806-02802D83BDDA}" type="pres">
      <dgm:prSet presAssocID="{6DEA8B6E-E06B-47E8-84F5-6AD309921AFD}" presName="level3hierChild" presStyleCnt="0"/>
      <dgm:spPr/>
    </dgm:pt>
  </dgm:ptLst>
  <dgm:cxnLst>
    <dgm:cxn modelId="{B2FC3DF1-A8C1-428E-B7F2-0E2DB844304D}" type="presOf" srcId="{EDA49489-6C14-4849-B648-8307EFE507A9}" destId="{C5E3B6DC-DD70-43AD-B710-D8876C1A4020}" srcOrd="0" destOrd="0" presId="urn:microsoft.com/office/officeart/2008/layout/HorizontalMultiLevelHierarchy"/>
    <dgm:cxn modelId="{98238494-975B-4C5E-B67E-3BF6A7553EE2}" type="presOf" srcId="{ECFDAD15-E19C-45CB-9DA4-0BF733B89F0F}" destId="{697A4E09-5165-4781-8A65-D66EE202129C}" srcOrd="0" destOrd="0" presId="urn:microsoft.com/office/officeart/2008/layout/HorizontalMultiLevelHierarchy"/>
    <dgm:cxn modelId="{9FF06AEF-B5C4-4AD6-81F9-DA10D702F3DB}" type="presOf" srcId="{ECFDAD15-E19C-45CB-9DA4-0BF733B89F0F}" destId="{31095C5F-E1DD-4DC8-8821-B73D23FD9BC6}" srcOrd="1" destOrd="0" presId="urn:microsoft.com/office/officeart/2008/layout/HorizontalMultiLevelHierarchy"/>
    <dgm:cxn modelId="{595D5102-5B3A-487C-B64D-FEE4FB21D866}" srcId="{EDA49489-6C14-4849-B648-8307EFE507A9}" destId="{837CC001-9A42-405B-9905-B662A84B06B8}" srcOrd="1" destOrd="0" parTransId="{082BF558-1270-4462-A3D1-CDAC81060817}" sibTransId="{8C6D494A-CB22-49F8-9E03-D3B127A82420}"/>
    <dgm:cxn modelId="{F80FFBFD-1F80-42FA-A51E-776FA44053D0}" type="presOf" srcId="{65F415FD-D5C0-437F-9CA0-90D2A44C90AE}" destId="{242C01D7-195C-413C-9B17-606CAB694325}" srcOrd="0" destOrd="0" presId="urn:microsoft.com/office/officeart/2008/layout/HorizontalMultiLevelHierarchy"/>
    <dgm:cxn modelId="{10757A8E-F673-4CA0-950E-2A9E7E75854A}" type="presOf" srcId="{837CC001-9A42-405B-9905-B662A84B06B8}" destId="{DE56CBBF-48C1-4F56-AA14-9F1F7BC09C92}" srcOrd="0" destOrd="0" presId="urn:microsoft.com/office/officeart/2008/layout/HorizontalMultiLevelHierarchy"/>
    <dgm:cxn modelId="{0C14B4BA-CFE3-4314-9952-A2B84B32380F}" srcId="{EDA49489-6C14-4849-B648-8307EFE507A9}" destId="{6DEA8B6E-E06B-47E8-84F5-6AD309921AFD}" srcOrd="2" destOrd="0" parTransId="{1B4EE948-B463-421A-AB7D-133309869010}" sibTransId="{8560F9F9-5665-469A-946C-C4C2493C364F}"/>
    <dgm:cxn modelId="{6528B98F-D7DF-4D71-A2DD-66961E4F2304}" type="presOf" srcId="{1B4EE948-B463-421A-AB7D-133309869010}" destId="{25C45FB9-598A-4BB0-8625-013B8CD58D66}" srcOrd="0" destOrd="0" presId="urn:microsoft.com/office/officeart/2008/layout/HorizontalMultiLevelHierarchy"/>
    <dgm:cxn modelId="{732FA05E-A717-4748-89BD-7A4911F699B6}" srcId="{65F415FD-D5C0-437F-9CA0-90D2A44C90AE}" destId="{EDA49489-6C14-4849-B648-8307EFE507A9}" srcOrd="0" destOrd="0" parTransId="{D1374766-B5B7-4626-A644-69D6A0198D24}" sibTransId="{325C2802-9EC2-474B-A13A-52428D75214E}"/>
    <dgm:cxn modelId="{F2CF19CA-591E-4B5C-AB4A-0130CBEFC1C3}" type="presOf" srcId="{082BF558-1270-4462-A3D1-CDAC81060817}" destId="{F2347D07-AD4E-48A7-8B8C-6DEE667B849D}" srcOrd="1" destOrd="0" presId="urn:microsoft.com/office/officeart/2008/layout/HorizontalMultiLevelHierarchy"/>
    <dgm:cxn modelId="{F322C9DE-442D-4127-B767-14E91574BF16}" type="presOf" srcId="{6DEA8B6E-E06B-47E8-84F5-6AD309921AFD}" destId="{AC6BFE00-47D6-42B8-A96B-66A92BAACA50}" srcOrd="0" destOrd="0" presId="urn:microsoft.com/office/officeart/2008/layout/HorizontalMultiLevelHierarchy"/>
    <dgm:cxn modelId="{803C84DD-EC72-4B36-B7B9-1CF728CFF52C}" srcId="{EDA49489-6C14-4849-B648-8307EFE507A9}" destId="{B52108CD-61D9-4379-8C14-96AE18E92849}" srcOrd="0" destOrd="0" parTransId="{ECFDAD15-E19C-45CB-9DA4-0BF733B89F0F}" sibTransId="{EF0D7613-14C8-469D-B23A-385FEF78F55D}"/>
    <dgm:cxn modelId="{C34CBAF2-8D55-4910-AC92-7CFD09119FEC}" type="presOf" srcId="{1B4EE948-B463-421A-AB7D-133309869010}" destId="{DE8DCF7B-3777-40BF-B7A0-E34A7D8BA315}" srcOrd="1" destOrd="0" presId="urn:microsoft.com/office/officeart/2008/layout/HorizontalMultiLevelHierarchy"/>
    <dgm:cxn modelId="{AF71C8DE-FB1D-4986-B1BC-1A4E85DC708F}" type="presOf" srcId="{B52108CD-61D9-4379-8C14-96AE18E92849}" destId="{01C327FD-D30B-473A-9645-AE604512A700}" srcOrd="0" destOrd="0" presId="urn:microsoft.com/office/officeart/2008/layout/HorizontalMultiLevelHierarchy"/>
    <dgm:cxn modelId="{5BFD627D-15D2-4AA0-9C00-DAF47AADDACB}" type="presOf" srcId="{082BF558-1270-4462-A3D1-CDAC81060817}" destId="{A50C2083-51C4-49C9-B318-700241742062}" srcOrd="0" destOrd="0" presId="urn:microsoft.com/office/officeart/2008/layout/HorizontalMultiLevelHierarchy"/>
    <dgm:cxn modelId="{D15E5438-CD5C-4B78-8F2C-5C769DA196A1}" type="presParOf" srcId="{242C01D7-195C-413C-9B17-606CAB694325}" destId="{C2E41844-0BDD-4250-942A-C51CA2FC25CC}" srcOrd="0" destOrd="0" presId="urn:microsoft.com/office/officeart/2008/layout/HorizontalMultiLevelHierarchy"/>
    <dgm:cxn modelId="{81FBAD77-44AA-4C44-8830-B4B67E5C9A9C}" type="presParOf" srcId="{C2E41844-0BDD-4250-942A-C51CA2FC25CC}" destId="{C5E3B6DC-DD70-43AD-B710-D8876C1A4020}" srcOrd="0" destOrd="0" presId="urn:microsoft.com/office/officeart/2008/layout/HorizontalMultiLevelHierarchy"/>
    <dgm:cxn modelId="{A2185077-8F48-425F-8F8B-0A8A3BC654D9}" type="presParOf" srcId="{C2E41844-0BDD-4250-942A-C51CA2FC25CC}" destId="{B0C8FD31-858D-4166-81B6-2ECEE6FC65D7}" srcOrd="1" destOrd="0" presId="urn:microsoft.com/office/officeart/2008/layout/HorizontalMultiLevelHierarchy"/>
    <dgm:cxn modelId="{D13AFFCD-44B6-4F43-A4E0-86FA574981D5}" type="presParOf" srcId="{B0C8FD31-858D-4166-81B6-2ECEE6FC65D7}" destId="{697A4E09-5165-4781-8A65-D66EE202129C}" srcOrd="0" destOrd="0" presId="urn:microsoft.com/office/officeart/2008/layout/HorizontalMultiLevelHierarchy"/>
    <dgm:cxn modelId="{50B58870-EC01-4253-93AE-07BDD3336257}" type="presParOf" srcId="{697A4E09-5165-4781-8A65-D66EE202129C}" destId="{31095C5F-E1DD-4DC8-8821-B73D23FD9BC6}" srcOrd="0" destOrd="0" presId="urn:microsoft.com/office/officeart/2008/layout/HorizontalMultiLevelHierarchy"/>
    <dgm:cxn modelId="{52CF941A-84A7-4F31-9550-F6C0A508AFE9}" type="presParOf" srcId="{B0C8FD31-858D-4166-81B6-2ECEE6FC65D7}" destId="{AD473C50-8F50-40EE-89E5-8312C1487E53}" srcOrd="1" destOrd="0" presId="urn:microsoft.com/office/officeart/2008/layout/HorizontalMultiLevelHierarchy"/>
    <dgm:cxn modelId="{26BAF455-5760-43B4-ACE0-DF9126901436}" type="presParOf" srcId="{AD473C50-8F50-40EE-89E5-8312C1487E53}" destId="{01C327FD-D30B-473A-9645-AE604512A700}" srcOrd="0" destOrd="0" presId="urn:microsoft.com/office/officeart/2008/layout/HorizontalMultiLevelHierarchy"/>
    <dgm:cxn modelId="{F5831A78-42F1-42CC-81F3-7C56DEDA47DF}" type="presParOf" srcId="{AD473C50-8F50-40EE-89E5-8312C1487E53}" destId="{7E29C71C-7809-490B-A129-3491BB5F8410}" srcOrd="1" destOrd="0" presId="urn:microsoft.com/office/officeart/2008/layout/HorizontalMultiLevelHierarchy"/>
    <dgm:cxn modelId="{8F72D2B9-5805-4531-A508-AB0C2D3F8A02}" type="presParOf" srcId="{B0C8FD31-858D-4166-81B6-2ECEE6FC65D7}" destId="{A50C2083-51C4-49C9-B318-700241742062}" srcOrd="2" destOrd="0" presId="urn:microsoft.com/office/officeart/2008/layout/HorizontalMultiLevelHierarchy"/>
    <dgm:cxn modelId="{4F297DDB-1580-4C53-A779-3ABCBD5EFA09}" type="presParOf" srcId="{A50C2083-51C4-49C9-B318-700241742062}" destId="{F2347D07-AD4E-48A7-8B8C-6DEE667B849D}" srcOrd="0" destOrd="0" presId="urn:microsoft.com/office/officeart/2008/layout/HorizontalMultiLevelHierarchy"/>
    <dgm:cxn modelId="{FD0CA37B-4FBE-4337-8466-A3112C75E0E0}" type="presParOf" srcId="{B0C8FD31-858D-4166-81B6-2ECEE6FC65D7}" destId="{8CC3F224-CCB1-46D6-9A78-DF2DD5DEACA2}" srcOrd="3" destOrd="0" presId="urn:microsoft.com/office/officeart/2008/layout/HorizontalMultiLevelHierarchy"/>
    <dgm:cxn modelId="{0866809D-1B46-4E32-A043-8F5E4C508C16}" type="presParOf" srcId="{8CC3F224-CCB1-46D6-9A78-DF2DD5DEACA2}" destId="{DE56CBBF-48C1-4F56-AA14-9F1F7BC09C92}" srcOrd="0" destOrd="0" presId="urn:microsoft.com/office/officeart/2008/layout/HorizontalMultiLevelHierarchy"/>
    <dgm:cxn modelId="{E567656F-2A40-420B-979C-8ACE3143A44F}" type="presParOf" srcId="{8CC3F224-CCB1-46D6-9A78-DF2DD5DEACA2}" destId="{7938B462-9C74-422D-9FFF-9C80DCE5861B}" srcOrd="1" destOrd="0" presId="urn:microsoft.com/office/officeart/2008/layout/HorizontalMultiLevelHierarchy"/>
    <dgm:cxn modelId="{94EAFEF9-29DF-40B2-B2B8-3CC3B7F99F71}" type="presParOf" srcId="{B0C8FD31-858D-4166-81B6-2ECEE6FC65D7}" destId="{25C45FB9-598A-4BB0-8625-013B8CD58D66}" srcOrd="4" destOrd="0" presId="urn:microsoft.com/office/officeart/2008/layout/HorizontalMultiLevelHierarchy"/>
    <dgm:cxn modelId="{0004F7AE-EB25-444B-A982-198D241A65ED}" type="presParOf" srcId="{25C45FB9-598A-4BB0-8625-013B8CD58D66}" destId="{DE8DCF7B-3777-40BF-B7A0-E34A7D8BA315}" srcOrd="0" destOrd="0" presId="urn:microsoft.com/office/officeart/2008/layout/HorizontalMultiLevelHierarchy"/>
    <dgm:cxn modelId="{F2141569-3C27-4930-A370-8B3BF38DE610}" type="presParOf" srcId="{B0C8FD31-858D-4166-81B6-2ECEE6FC65D7}" destId="{EB173AD1-3238-4725-962E-DC0B6230768E}" srcOrd="5" destOrd="0" presId="urn:microsoft.com/office/officeart/2008/layout/HorizontalMultiLevelHierarchy"/>
    <dgm:cxn modelId="{9E0E8D14-FC61-42EC-8EE4-A95C19E7BA6C}" type="presParOf" srcId="{EB173AD1-3238-4725-962E-DC0B6230768E}" destId="{AC6BFE00-47D6-42B8-A96B-66A92BAACA50}" srcOrd="0" destOrd="0" presId="urn:microsoft.com/office/officeart/2008/layout/HorizontalMultiLevelHierarchy"/>
    <dgm:cxn modelId="{89B64BB5-E8D9-4590-8DB8-E1EFD42BF9E6}" type="presParOf" srcId="{EB173AD1-3238-4725-962E-DC0B6230768E}" destId="{F2C9A585-A60F-4AFE-B806-02802D83BD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89C0-97E0-4692-A8F2-11097277F60E}">
      <dsp:nvSpPr>
        <dsp:cNvPr id="0" name=""/>
        <dsp:cNvSpPr/>
      </dsp:nvSpPr>
      <dsp:spPr>
        <a:xfrm>
          <a:off x="552403" y="2098527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Se preparando para o Enem</a:t>
          </a:r>
          <a:endParaRPr lang="pt-BR" sz="1500" kern="1200" dirty="0"/>
        </a:p>
      </dsp:txBody>
      <dsp:txXfrm>
        <a:off x="573687" y="2119811"/>
        <a:ext cx="1410833" cy="684132"/>
      </dsp:txXfrm>
    </dsp:sp>
    <dsp:sp modelId="{8411F617-2BC6-4016-81D3-D7F13180FF13}">
      <dsp:nvSpPr>
        <dsp:cNvPr id="0" name=""/>
        <dsp:cNvSpPr/>
      </dsp:nvSpPr>
      <dsp:spPr>
        <a:xfrm rot="21564630">
          <a:off x="2005788" y="2445579"/>
          <a:ext cx="5798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79894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81238" y="2444397"/>
        <a:ext cx="28994" cy="28994"/>
      </dsp:txXfrm>
    </dsp:sp>
    <dsp:sp modelId="{D9FE431C-E613-4E54-A0ED-88E39532E085}">
      <dsp:nvSpPr>
        <dsp:cNvPr id="0" name=""/>
        <dsp:cNvSpPr/>
      </dsp:nvSpPr>
      <dsp:spPr>
        <a:xfrm>
          <a:off x="2585667" y="2092561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Enem 2014 questão 53</a:t>
          </a:r>
          <a:endParaRPr lang="pt-BR" sz="1500" kern="1200" dirty="0"/>
        </a:p>
      </dsp:txBody>
      <dsp:txXfrm>
        <a:off x="2606951" y="2113845"/>
        <a:ext cx="1410833" cy="684132"/>
      </dsp:txXfrm>
    </dsp:sp>
    <dsp:sp modelId="{7FD043BB-9679-4755-BBCD-555FDC759FD0}">
      <dsp:nvSpPr>
        <dsp:cNvPr id="0" name=""/>
        <dsp:cNvSpPr/>
      </dsp:nvSpPr>
      <dsp:spPr>
        <a:xfrm rot="17079170">
          <a:off x="3231181" y="1396315"/>
          <a:ext cx="21629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62907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4258562" y="1355558"/>
        <a:ext cx="108145" cy="108145"/>
      </dsp:txXfrm>
    </dsp:sp>
    <dsp:sp modelId="{4AD08040-7020-4EFB-9964-E9C16F540483}">
      <dsp:nvSpPr>
        <dsp:cNvPr id="0" name=""/>
        <dsp:cNvSpPr/>
      </dsp:nvSpPr>
      <dsp:spPr>
        <a:xfrm>
          <a:off x="4586201" y="0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Pesquisa: </a:t>
          </a:r>
          <a:r>
            <a:rPr lang="pt-BR" sz="1500" kern="1200" dirty="0" err="1" smtClean="0"/>
            <a:t>Wikifísica</a:t>
          </a:r>
          <a:r>
            <a:rPr lang="pt-BR" sz="1500" kern="1200" dirty="0" smtClean="0"/>
            <a:t> </a:t>
          </a:r>
          <a:endParaRPr lang="pt-BR" sz="1500" kern="1200" dirty="0"/>
        </a:p>
      </dsp:txBody>
      <dsp:txXfrm>
        <a:off x="4607485" y="21284"/>
        <a:ext cx="1410833" cy="684132"/>
      </dsp:txXfrm>
    </dsp:sp>
    <dsp:sp modelId="{D8587D3E-1877-47EA-8302-10966437918D}">
      <dsp:nvSpPr>
        <dsp:cNvPr id="0" name=""/>
        <dsp:cNvSpPr/>
      </dsp:nvSpPr>
      <dsp:spPr>
        <a:xfrm rot="17724142">
          <a:off x="3650784" y="1828363"/>
          <a:ext cx="135994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5994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296760" y="1807680"/>
        <a:ext cx="67997" cy="67997"/>
      </dsp:txXfrm>
    </dsp:sp>
    <dsp:sp modelId="{92D19433-9A56-40EF-A4B1-36ECB47B5B32}">
      <dsp:nvSpPr>
        <dsp:cNvPr id="0" name=""/>
        <dsp:cNvSpPr/>
      </dsp:nvSpPr>
      <dsp:spPr>
        <a:xfrm>
          <a:off x="4622449" y="864096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Aprender: Comp. E Hab.</a:t>
          </a:r>
          <a:endParaRPr lang="pt-BR" sz="1500" kern="1200" dirty="0"/>
        </a:p>
      </dsp:txBody>
      <dsp:txXfrm>
        <a:off x="4643733" y="885380"/>
        <a:ext cx="1410833" cy="684132"/>
      </dsp:txXfrm>
    </dsp:sp>
    <dsp:sp modelId="{66850613-EECF-4562-961A-C4B9AF63A448}">
      <dsp:nvSpPr>
        <dsp:cNvPr id="0" name=""/>
        <dsp:cNvSpPr/>
      </dsp:nvSpPr>
      <dsp:spPr>
        <a:xfrm rot="19457599">
          <a:off x="3971774" y="2233670"/>
          <a:ext cx="7159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15947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11850" y="2229086"/>
        <a:ext cx="35797" cy="35797"/>
      </dsp:txXfrm>
    </dsp:sp>
    <dsp:sp modelId="{42216002-A64B-44C1-BBFE-7BC82F98998B}">
      <dsp:nvSpPr>
        <dsp:cNvPr id="0" name=""/>
        <dsp:cNvSpPr/>
      </dsp:nvSpPr>
      <dsp:spPr>
        <a:xfrm>
          <a:off x="4620428" y="1674708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Assunto: plano inclinado de Galileu</a:t>
          </a:r>
          <a:endParaRPr lang="pt-BR" sz="1500" kern="1200" dirty="0"/>
        </a:p>
      </dsp:txBody>
      <dsp:txXfrm>
        <a:off x="4641712" y="1695992"/>
        <a:ext cx="1410833" cy="684132"/>
      </dsp:txXfrm>
    </dsp:sp>
    <dsp:sp modelId="{1EA0F7A6-B0FA-499F-A983-03B9A0E353A2}">
      <dsp:nvSpPr>
        <dsp:cNvPr id="0" name=""/>
        <dsp:cNvSpPr/>
      </dsp:nvSpPr>
      <dsp:spPr>
        <a:xfrm rot="2142401">
          <a:off x="3971774" y="2651522"/>
          <a:ext cx="7159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15947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11850" y="2646939"/>
        <a:ext cx="35797" cy="35797"/>
      </dsp:txXfrm>
    </dsp:sp>
    <dsp:sp modelId="{E26B1ED3-1356-4DD2-8D64-6E5B1F2AC556}">
      <dsp:nvSpPr>
        <dsp:cNvPr id="0" name=""/>
        <dsp:cNvSpPr/>
      </dsp:nvSpPr>
      <dsp:spPr>
        <a:xfrm>
          <a:off x="4620428" y="2510414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Ferramenta: computador </a:t>
          </a:r>
          <a:endParaRPr lang="pt-BR" sz="1500" kern="1200" dirty="0"/>
        </a:p>
      </dsp:txBody>
      <dsp:txXfrm>
        <a:off x="4641712" y="2531698"/>
        <a:ext cx="1410833" cy="684132"/>
      </dsp:txXfrm>
    </dsp:sp>
    <dsp:sp modelId="{209F1224-6B15-4B9C-8597-6CAB7F6FE230}">
      <dsp:nvSpPr>
        <dsp:cNvPr id="0" name=""/>
        <dsp:cNvSpPr/>
      </dsp:nvSpPr>
      <dsp:spPr>
        <a:xfrm rot="3907178">
          <a:off x="3638845" y="3069375"/>
          <a:ext cx="138180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8180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295203" y="3048146"/>
        <a:ext cx="69090" cy="69090"/>
      </dsp:txXfrm>
    </dsp:sp>
    <dsp:sp modelId="{FEA921A7-4FD0-4F5D-94E7-227925A1C344}">
      <dsp:nvSpPr>
        <dsp:cNvPr id="0" name=""/>
        <dsp:cNvSpPr/>
      </dsp:nvSpPr>
      <dsp:spPr>
        <a:xfrm>
          <a:off x="4620428" y="3346120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Software:   Power point</a:t>
          </a:r>
          <a:endParaRPr lang="pt-BR" sz="1500" kern="1200" dirty="0"/>
        </a:p>
      </dsp:txBody>
      <dsp:txXfrm>
        <a:off x="4641712" y="3367404"/>
        <a:ext cx="1410833" cy="684132"/>
      </dsp:txXfrm>
    </dsp:sp>
    <dsp:sp modelId="{DF6FEF11-3660-42B3-95D1-BF08B4626E9A}">
      <dsp:nvSpPr>
        <dsp:cNvPr id="0" name=""/>
        <dsp:cNvSpPr/>
      </dsp:nvSpPr>
      <dsp:spPr>
        <a:xfrm rot="4467012">
          <a:off x="3245428" y="3487228"/>
          <a:ext cx="216864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6864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4275532" y="3446327"/>
        <a:ext cx="108432" cy="108432"/>
      </dsp:txXfrm>
    </dsp:sp>
    <dsp:sp modelId="{15C8DE51-DC23-46DC-897E-8CD5351710C7}">
      <dsp:nvSpPr>
        <dsp:cNvPr id="0" name=""/>
        <dsp:cNvSpPr/>
      </dsp:nvSpPr>
      <dsp:spPr>
        <a:xfrm>
          <a:off x="4620428" y="4181825"/>
          <a:ext cx="1453401" cy="72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Acessório: microfone</a:t>
          </a:r>
          <a:endParaRPr lang="pt-BR" sz="1500" kern="1200" dirty="0"/>
        </a:p>
      </dsp:txBody>
      <dsp:txXfrm>
        <a:off x="4641712" y="4203109"/>
        <a:ext cx="1410833" cy="684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5FB9-598A-4BB0-8625-013B8CD58D66}">
      <dsp:nvSpPr>
        <dsp:cNvPr id="0" name=""/>
        <dsp:cNvSpPr/>
      </dsp:nvSpPr>
      <dsp:spPr>
        <a:xfrm>
          <a:off x="612493" y="2248655"/>
          <a:ext cx="402330" cy="90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165" y="0"/>
              </a:lnTo>
              <a:lnTo>
                <a:pt x="201165" y="909000"/>
              </a:lnTo>
              <a:lnTo>
                <a:pt x="402330" y="909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88806" y="2678304"/>
        <a:ext cx="49702" cy="49702"/>
      </dsp:txXfrm>
    </dsp:sp>
    <dsp:sp modelId="{A50C2083-51C4-49C9-B318-700241742062}">
      <dsp:nvSpPr>
        <dsp:cNvPr id="0" name=""/>
        <dsp:cNvSpPr/>
      </dsp:nvSpPr>
      <dsp:spPr>
        <a:xfrm>
          <a:off x="612493" y="2248655"/>
          <a:ext cx="402330" cy="143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165" y="0"/>
              </a:lnTo>
              <a:lnTo>
                <a:pt x="201165" y="143384"/>
              </a:lnTo>
              <a:lnTo>
                <a:pt x="402330" y="143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02980" y="2309669"/>
        <a:ext cx="21355" cy="21355"/>
      </dsp:txXfrm>
    </dsp:sp>
    <dsp:sp modelId="{697A4E09-5165-4781-8A65-D66EE202129C}">
      <dsp:nvSpPr>
        <dsp:cNvPr id="0" name=""/>
        <dsp:cNvSpPr/>
      </dsp:nvSpPr>
      <dsp:spPr>
        <a:xfrm>
          <a:off x="612493" y="1626423"/>
          <a:ext cx="402330" cy="622231"/>
        </a:xfrm>
        <a:custGeom>
          <a:avLst/>
          <a:gdLst/>
          <a:ahLst/>
          <a:cxnLst/>
          <a:rect l="0" t="0" r="0" b="0"/>
          <a:pathLst>
            <a:path>
              <a:moveTo>
                <a:pt x="0" y="622231"/>
              </a:moveTo>
              <a:lnTo>
                <a:pt x="201165" y="622231"/>
              </a:lnTo>
              <a:lnTo>
                <a:pt x="201165" y="0"/>
              </a:lnTo>
              <a:lnTo>
                <a:pt x="4023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95134" y="1919015"/>
        <a:ext cx="37048" cy="37048"/>
      </dsp:txXfrm>
    </dsp:sp>
    <dsp:sp modelId="{C5E3B6DC-DD70-43AD-B710-D8876C1A4020}">
      <dsp:nvSpPr>
        <dsp:cNvPr id="0" name=""/>
        <dsp:cNvSpPr/>
      </dsp:nvSpPr>
      <dsp:spPr>
        <a:xfrm rot="16200000">
          <a:off x="-1942408" y="1942408"/>
          <a:ext cx="4497310" cy="61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Conhecimento</a:t>
          </a:r>
          <a:endParaRPr lang="pt-BR" sz="3900" kern="1200" dirty="0"/>
        </a:p>
      </dsp:txBody>
      <dsp:txXfrm>
        <a:off x="-1942408" y="1942408"/>
        <a:ext cx="4497310" cy="612493"/>
      </dsp:txXfrm>
    </dsp:sp>
    <dsp:sp modelId="{01C327FD-D30B-473A-9645-AE604512A700}">
      <dsp:nvSpPr>
        <dsp:cNvPr id="0" name=""/>
        <dsp:cNvSpPr/>
      </dsp:nvSpPr>
      <dsp:spPr>
        <a:xfrm>
          <a:off x="1014823" y="1320177"/>
          <a:ext cx="2008977" cy="61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Envio: </a:t>
          </a:r>
          <a:r>
            <a:rPr lang="pt-BR" sz="1900" kern="1200" dirty="0" err="1" smtClean="0"/>
            <a:t>Podcast</a:t>
          </a:r>
          <a:endParaRPr lang="pt-BR" sz="1900" kern="1200" dirty="0"/>
        </a:p>
      </dsp:txBody>
      <dsp:txXfrm>
        <a:off x="1014823" y="1320177"/>
        <a:ext cx="2008977" cy="612493"/>
      </dsp:txXfrm>
    </dsp:sp>
    <dsp:sp modelId="{DE56CBBF-48C1-4F56-AA14-9F1F7BC09C92}">
      <dsp:nvSpPr>
        <dsp:cNvPr id="0" name=""/>
        <dsp:cNvSpPr/>
      </dsp:nvSpPr>
      <dsp:spPr>
        <a:xfrm>
          <a:off x="1014823" y="2085793"/>
          <a:ext cx="2008977" cy="61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Encaminhamento: </a:t>
          </a:r>
          <a:r>
            <a:rPr lang="pt-BR" sz="1900" kern="1200" dirty="0" err="1" smtClean="0"/>
            <a:t>Email</a:t>
          </a:r>
          <a:endParaRPr lang="pt-BR" sz="1900" kern="1200" dirty="0"/>
        </a:p>
      </dsp:txBody>
      <dsp:txXfrm>
        <a:off x="1014823" y="2085793"/>
        <a:ext cx="2008977" cy="612493"/>
      </dsp:txXfrm>
    </dsp:sp>
    <dsp:sp modelId="{AC6BFE00-47D6-42B8-A96B-66A92BAACA50}">
      <dsp:nvSpPr>
        <dsp:cNvPr id="0" name=""/>
        <dsp:cNvSpPr/>
      </dsp:nvSpPr>
      <dsp:spPr>
        <a:xfrm>
          <a:off x="1014823" y="2851409"/>
          <a:ext cx="2008977" cy="61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</a:t>
          </a:r>
          <a:endParaRPr lang="pt-BR" sz="1900" kern="1200" dirty="0"/>
        </a:p>
      </dsp:txBody>
      <dsp:txXfrm>
        <a:off x="1014823" y="2851409"/>
        <a:ext cx="2008977" cy="612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B01B02-630D-4F29-9B6C-6DEBE38BFDC7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C9C369-F78C-498F-9F35-3C3165A02C57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851648" cy="1828800"/>
          </a:xfrm>
        </p:spPr>
        <p:txBody>
          <a:bodyPr/>
          <a:lstStyle/>
          <a:p>
            <a:r>
              <a:rPr lang="pt-BR" dirty="0" smtClean="0"/>
              <a:t>Estudando para o Enem de forma divertida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7854696" cy="2616696"/>
          </a:xfrm>
        </p:spPr>
        <p:txBody>
          <a:bodyPr>
            <a:normAutofit/>
          </a:bodyPr>
          <a:lstStyle/>
          <a:p>
            <a:r>
              <a:rPr lang="pt-BR" dirty="0" smtClean="0"/>
              <a:t>E.E.E.F.M. “</a:t>
            </a:r>
            <a:r>
              <a:rPr lang="pt-BR" dirty="0" err="1" smtClean="0"/>
              <a:t>Profª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Nome: Marilia Gabriele Regis  Turma: 2º M02</a:t>
            </a:r>
          </a:p>
          <a:p>
            <a:r>
              <a:rPr lang="pt-BR" dirty="0" err="1" smtClean="0"/>
              <a:t>Profº</a:t>
            </a:r>
            <a:r>
              <a:rPr lang="pt-BR" dirty="0" smtClean="0"/>
              <a:t>: Lucas Xavier</a:t>
            </a:r>
          </a:p>
          <a:p>
            <a:r>
              <a:rPr lang="pt-BR" dirty="0" smtClean="0"/>
              <a:t>Matéria: Plano inclinado de Galileu</a:t>
            </a:r>
          </a:p>
          <a:p>
            <a:r>
              <a:rPr lang="pt-BR" dirty="0" smtClean="0"/>
              <a:t>Enem 2014 Questão 53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Mapa conceitual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64611"/>
              </p:ext>
            </p:extLst>
          </p:nvPr>
        </p:nvGraphicFramePr>
        <p:xfrm>
          <a:off x="-396552" y="1412776"/>
          <a:ext cx="6624736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690715"/>
              </p:ext>
            </p:extLst>
          </p:nvPr>
        </p:nvGraphicFramePr>
        <p:xfrm>
          <a:off x="5868144" y="1484784"/>
          <a:ext cx="3024336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Conector de seta reta 9"/>
          <p:cNvCxnSpPr/>
          <p:nvPr/>
        </p:nvCxnSpPr>
        <p:spPr>
          <a:xfrm>
            <a:off x="5580112" y="170080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724128" y="263691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724128" y="342900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5724128" y="4221088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5724128" y="508518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5724128" y="5661248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Competência e Habilidade do Enem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Eixos cognitivos</a:t>
            </a:r>
          </a:p>
          <a:p>
            <a:pPr marL="0" indent="0">
              <a:buNone/>
            </a:pPr>
            <a:r>
              <a:rPr lang="pt-BR" sz="2400" dirty="0" smtClean="0"/>
              <a:t>Competências de ciências da natureza e suas tecnologias.</a:t>
            </a:r>
          </a:p>
          <a:p>
            <a:r>
              <a:rPr lang="pt-BR" sz="2400" dirty="0" smtClean="0"/>
              <a:t>M7- Apropriar-se de conhecimento da física para compreender intervenções científico-tecnológicas.</a:t>
            </a:r>
          </a:p>
          <a:p>
            <a:r>
              <a:rPr lang="pt-BR" sz="2400" dirty="0" smtClean="0"/>
              <a:t>III-Interpretar </a:t>
            </a:r>
            <a:r>
              <a:rPr lang="pt-BR" sz="2400" dirty="0"/>
              <a:t>dados e informações representados de diferentes formas para tomar decisões e enfrentar </a:t>
            </a:r>
            <a:r>
              <a:rPr lang="pt-BR" sz="2400" dirty="0" smtClean="0"/>
              <a:t>situações-problema</a:t>
            </a:r>
          </a:p>
          <a:p>
            <a:r>
              <a:rPr lang="pt-BR" sz="2400" dirty="0" smtClean="0"/>
              <a:t>H20- Utilizar leis físicas para interpretar interações físicas que provoquem movimento de objetos</a:t>
            </a:r>
            <a:endParaRPr lang="pt-BR" sz="2400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Galileu </a:t>
            </a:r>
            <a:r>
              <a:rPr lang="pt-BR" dirty="0"/>
              <a:t>Galilei realizou o experimento do plano inclinado em meados do século XVI demonstrando que a queda de um corpo não depende de sua massa, e que o espaço percorrido por um corpo é proporcional ao quadrado do </a:t>
            </a:r>
            <a:r>
              <a:rPr lang="pt-BR" dirty="0" smtClean="0"/>
              <a:t>tempo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 2014 Questão 53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17120" r="24411" b="46237"/>
          <a:stretch/>
        </p:blipFill>
        <p:spPr>
          <a:xfrm>
            <a:off x="14211" y="1916832"/>
            <a:ext cx="8820472" cy="4752528"/>
          </a:xfr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Alternativas: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5234" r="25589" b="37392"/>
          <a:stretch/>
        </p:blipFill>
        <p:spPr>
          <a:xfrm>
            <a:off x="179512" y="2996952"/>
            <a:ext cx="8508856" cy="2376264"/>
          </a:xfr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 correta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53763" r="25253" b="28863"/>
          <a:stretch/>
        </p:blipFill>
        <p:spPr>
          <a:xfrm>
            <a:off x="323528" y="2996952"/>
            <a:ext cx="8107048" cy="2304256"/>
          </a:xfr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185</Words>
  <Application>Microsoft Office PowerPoint</Application>
  <PresentationFormat>Apresentação na tela (4:3)</PresentationFormat>
  <Paragraphs>32</Paragraphs>
  <Slides>7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Fluxo</vt:lpstr>
      <vt:lpstr>Estudando para o Enem de forma divertida</vt:lpstr>
      <vt:lpstr>Mapa conceitual </vt:lpstr>
      <vt:lpstr>Competência e Habilidade do Enem </vt:lpstr>
      <vt:lpstr>Introdução</vt:lpstr>
      <vt:lpstr>Enem 2014 Questão 53</vt:lpstr>
      <vt:lpstr>Alternativas:</vt:lpstr>
      <vt:lpstr>Resposta correta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divertida</dc:title>
  <dc:creator>Érica Barros</dc:creator>
  <cp:lastModifiedBy>Usuário do Windows</cp:lastModifiedBy>
  <cp:revision>9</cp:revision>
  <dcterms:created xsi:type="dcterms:W3CDTF">2017-07-30T18:48:01Z</dcterms:created>
  <dcterms:modified xsi:type="dcterms:W3CDTF">2017-08-16T10:59:11Z</dcterms:modified>
</cp:coreProperties>
</file>