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35AE82-4F8F-4D0A-811E-F67286B2610E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A2F273-6BD9-4378-8C1F-BB1B0525220B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1752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E.E.E.F.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ª Filomena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Quitiba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Nome: Maria Eduarda Couto TURMA: 2ª N02 </a:t>
            </a:r>
          </a:p>
          <a:p>
            <a:pPr algn="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Professor: Lucas Xavier</a:t>
            </a:r>
          </a:p>
          <a:p>
            <a:pPr algn="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Enem 2013 Questão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82</a:t>
            </a:r>
          </a:p>
          <a:p>
            <a:pPr algn="r"/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611560" y="5229200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eduarda\Desktop\22222222222222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8123040" cy="5105300"/>
          </a:xfrm>
          <a:prstGeom prst="rect">
            <a:avLst/>
          </a:prstGeom>
          <a:noFill/>
        </p:spPr>
      </p:pic>
      <p:pic>
        <p:nvPicPr>
          <p:cNvPr id="1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e Reação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 </a:t>
            </a:r>
            <a:r>
              <a:rPr lang="pt-BR" sz="2000" dirty="0" smtClean="0"/>
              <a:t>Você já deve ter ouvido a seguinte frase: toda ação provoca uma reação! Essa citação notória faz parte do princípio da ação e reação, que equivale à Terceira Lei de Newton.Segundo o cientista, “a uma ação sempre se opõe uma reação igual”. Isso significa que, na física, as ações de dois corpos são sempre iguais e as forças exercidas são mútuas.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955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 exemplo:O martelo exerce uma força sobre o prego, fazendo com que este penetre na madeira. O prego, por sua vez, exerce uma força sobre o martelo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1026" name="Picture 2" descr="C:\Users\eduarda\Desktop\dfgdfgd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4032448" cy="2447925"/>
          </a:xfrm>
          <a:prstGeom prst="rect">
            <a:avLst/>
          </a:prstGeom>
          <a:noFill/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eduarda\Desktop\fsdssssssssssssss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7920880" cy="4536504"/>
          </a:xfrm>
          <a:prstGeom prst="rect">
            <a:avLst/>
          </a:prstGeom>
          <a:noFill/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eduarda\Desktop\11111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7848872" cy="4464496"/>
          </a:xfrm>
          <a:prstGeom prst="rect">
            <a:avLst/>
          </a:prstGeom>
          <a:noFill/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106</Words>
  <Application>Microsoft Office PowerPoint</Application>
  <PresentationFormat>Apresentação na tela (4:3)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Book Antiqua</vt:lpstr>
      <vt:lpstr>Lucida Sans</vt:lpstr>
      <vt:lpstr>Wingdings</vt:lpstr>
      <vt:lpstr>Wingdings 2</vt:lpstr>
      <vt:lpstr>Wingdings 3</vt:lpstr>
      <vt:lpstr>Ápice</vt:lpstr>
      <vt:lpstr>Estudando para o Enem de forma invertida </vt:lpstr>
      <vt:lpstr>Mapa conceitual</vt:lpstr>
      <vt:lpstr>Ação e Reação</vt:lpstr>
      <vt:lpstr>Exemplo</vt:lpstr>
      <vt:lpstr>Questão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eduarda</dc:creator>
  <cp:lastModifiedBy>Usuário do Windows</cp:lastModifiedBy>
  <cp:revision>10</cp:revision>
  <dcterms:created xsi:type="dcterms:W3CDTF">2017-07-30T18:00:19Z</dcterms:created>
  <dcterms:modified xsi:type="dcterms:W3CDTF">2017-08-16T10:56:50Z</dcterms:modified>
</cp:coreProperties>
</file>