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1"/>
  </p:sldMasterIdLst>
  <p:sldIdLst>
    <p:sldId id="256" r:id="rId2"/>
    <p:sldId id="257" r:id="rId3"/>
    <p:sldId id="258" r:id="rId4"/>
    <p:sldId id="263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495F52-2339-4B4A-963F-7FEC37F5E601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EA283D-D9AB-724E-9602-19B7E96A0BE8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 err="1" smtClean="0"/>
              <a:t>Estudando</a:t>
            </a:r>
            <a:r>
              <a:rPr lang="en-US" sz="4900" dirty="0" smtClean="0"/>
              <a:t> </a:t>
            </a:r>
            <a:r>
              <a:rPr lang="en-US" sz="4900" dirty="0" err="1" smtClean="0"/>
              <a:t>para</a:t>
            </a:r>
            <a:r>
              <a:rPr lang="en-US" sz="4900" dirty="0" smtClean="0"/>
              <a:t> o </a:t>
            </a:r>
            <a:r>
              <a:rPr lang="en-US" sz="4900" dirty="0" err="1" smtClean="0"/>
              <a:t>Enem</a:t>
            </a:r>
            <a:r>
              <a:rPr lang="en-US" sz="4900" dirty="0" smtClean="0"/>
              <a:t> de forma </a:t>
            </a:r>
            <a:r>
              <a:rPr lang="en-US" sz="4900" dirty="0" err="1" smtClean="0"/>
              <a:t>invertida</a:t>
            </a:r>
            <a:r>
              <a:rPr lang="en-US" sz="4900" dirty="0" smtClean="0"/>
              <a:t/>
            </a:r>
            <a:br>
              <a:rPr lang="en-US" sz="4900" dirty="0" smtClean="0"/>
            </a:br>
            <a:endParaRPr lang="en-US" sz="4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E.E.E.F.M prof. </a:t>
            </a:r>
            <a:r>
              <a:rPr lang="en-US" dirty="0" err="1" smtClean="0">
                <a:solidFill>
                  <a:schemeClr val="tx1"/>
                </a:solidFill>
              </a:rPr>
              <a:t>Filomena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Quitiba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NOME: Lara </a:t>
            </a:r>
            <a:r>
              <a:rPr lang="en-US" dirty="0" err="1" smtClean="0">
                <a:solidFill>
                  <a:schemeClr val="tx1"/>
                </a:solidFill>
              </a:rPr>
              <a:t>Rigoti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PROFESSOR: Lucas Xavier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Ondulatorio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r>
              <a:rPr lang="en-US" dirty="0" err="1" smtClean="0">
                <a:solidFill>
                  <a:schemeClr val="tx1"/>
                </a:solidFill>
              </a:rPr>
              <a:t>Movimento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Uniforme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ENEM 2012 QUESTAO 53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0"/>
    </mc:Choice>
    <mc:Fallback xmlns="">
      <p:transition xmlns:p14="http://schemas.microsoft.com/office/powerpoint/2010/main" spd="slow" advTm="1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Mapa</a:t>
            </a:r>
            <a:r>
              <a:rPr lang="en-US" dirty="0" smtClean="0"/>
              <a:t> </a:t>
            </a:r>
            <a:r>
              <a:rPr lang="en-US" dirty="0" err="1" smtClean="0"/>
              <a:t>Conceitual</a:t>
            </a:r>
            <a:endParaRPr lang="en-US" dirty="0"/>
          </a:p>
        </p:txBody>
      </p:sp>
      <p:pic>
        <p:nvPicPr>
          <p:cNvPr id="6" name="Content Placeholder 5" descr="20464839_1106067556195398_361016810_o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86" b="-2731"/>
          <a:stretch/>
        </p:blipFill>
        <p:spPr>
          <a:xfrm>
            <a:off x="124244" y="2098472"/>
            <a:ext cx="8807506" cy="4583505"/>
          </a:xfr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0"/>
    </mc:Choice>
    <mc:Fallback xmlns="">
      <p:transition xmlns:p14="http://schemas.microsoft.com/office/powerpoint/2010/main" spd="slow" advTm="2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Competência</a:t>
            </a:r>
            <a:r>
              <a:rPr lang="en-US" dirty="0" smtClean="0"/>
              <a:t> </a:t>
            </a:r>
            <a:r>
              <a:rPr lang="en-US" dirty="0" smtClean="0"/>
              <a:t>e </a:t>
            </a:r>
            <a:r>
              <a:rPr lang="en-US" dirty="0" err="1" smtClean="0"/>
              <a:t>Habilidade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2800" dirty="0">
                <a:latin typeface="Arial"/>
                <a:cs typeface="Arial"/>
              </a:rPr>
              <a:t>III - Selecionar, organizar, relacionar, interpretar dados e </a:t>
            </a:r>
            <a:r>
              <a:rPr lang="pt-BR" sz="2800" dirty="0" err="1">
                <a:latin typeface="Arial"/>
                <a:cs typeface="Arial"/>
              </a:rPr>
              <a:t>informações</a:t>
            </a:r>
            <a:r>
              <a:rPr lang="pt-BR" sz="2800" dirty="0">
                <a:latin typeface="Arial"/>
                <a:cs typeface="Arial"/>
              </a:rPr>
              <a:t> representados de diferentes formas para tomar </a:t>
            </a:r>
            <a:r>
              <a:rPr lang="pt-BR" sz="2800" dirty="0" err="1">
                <a:latin typeface="Arial"/>
                <a:cs typeface="Arial"/>
              </a:rPr>
              <a:t>decisões</a:t>
            </a:r>
            <a:r>
              <a:rPr lang="pt-BR" sz="2800" dirty="0">
                <a:latin typeface="Arial"/>
                <a:cs typeface="Arial"/>
              </a:rPr>
              <a:t> e enfrentar </a:t>
            </a:r>
            <a:r>
              <a:rPr lang="pt-BR" sz="2800" dirty="0" err="1">
                <a:latin typeface="Arial"/>
                <a:cs typeface="Arial"/>
              </a:rPr>
              <a:t>situações</a:t>
            </a:r>
            <a:r>
              <a:rPr lang="pt-BR" sz="2800" dirty="0">
                <a:latin typeface="Arial"/>
                <a:cs typeface="Arial"/>
              </a:rPr>
              <a:t>- problema. </a:t>
            </a:r>
            <a:endParaRPr lang="pt-BR" sz="2800" dirty="0" smtClean="0">
              <a:latin typeface="Arial"/>
              <a:cs typeface="Arial"/>
            </a:endParaRPr>
          </a:p>
          <a:p>
            <a:r>
              <a:rPr lang="pt-BR" sz="2800" dirty="0">
                <a:latin typeface="Arial"/>
                <a:cs typeface="Arial"/>
              </a:rPr>
              <a:t>H2 - Associar a </a:t>
            </a:r>
            <a:r>
              <a:rPr lang="pt-BR" sz="2800" dirty="0" err="1">
                <a:latin typeface="Arial"/>
                <a:cs typeface="Arial"/>
              </a:rPr>
              <a:t>solução</a:t>
            </a:r>
            <a:r>
              <a:rPr lang="pt-BR" sz="2800" dirty="0">
                <a:latin typeface="Arial"/>
                <a:cs typeface="Arial"/>
              </a:rPr>
              <a:t> de problemas de </a:t>
            </a:r>
            <a:r>
              <a:rPr lang="pt-BR" sz="2800" dirty="0" err="1">
                <a:latin typeface="Arial"/>
                <a:cs typeface="Arial"/>
              </a:rPr>
              <a:t>comunicação</a:t>
            </a:r>
            <a:r>
              <a:rPr lang="pt-BR" sz="2800" dirty="0">
                <a:latin typeface="Arial"/>
                <a:cs typeface="Arial"/>
              </a:rPr>
              <a:t>, transporte, </a:t>
            </a:r>
            <a:r>
              <a:rPr lang="pt-BR" sz="2800" dirty="0" err="1">
                <a:latin typeface="Arial"/>
                <a:cs typeface="Arial"/>
              </a:rPr>
              <a:t>saúde</a:t>
            </a:r>
            <a:r>
              <a:rPr lang="pt-BR" sz="2800" dirty="0">
                <a:latin typeface="Arial"/>
                <a:cs typeface="Arial"/>
              </a:rPr>
              <a:t>, ou outro, com o correspondente desenvolvimento </a:t>
            </a:r>
            <a:r>
              <a:rPr lang="pt-BR" sz="2800" dirty="0" err="1">
                <a:latin typeface="Arial"/>
                <a:cs typeface="Arial"/>
              </a:rPr>
              <a:t>científico</a:t>
            </a:r>
            <a:r>
              <a:rPr lang="pt-BR" sz="2800" dirty="0">
                <a:latin typeface="Arial"/>
                <a:cs typeface="Arial"/>
              </a:rPr>
              <a:t> e </a:t>
            </a:r>
            <a:r>
              <a:rPr lang="pt-BR" sz="2800" dirty="0" err="1">
                <a:latin typeface="Arial"/>
                <a:cs typeface="Arial"/>
              </a:rPr>
              <a:t>tecnológico</a:t>
            </a:r>
            <a:r>
              <a:rPr lang="pt-BR" dirty="0"/>
              <a:t>. </a:t>
            </a:r>
            <a:endParaRPr lang="pt-BR" dirty="0" smtClean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8"/>
    </mc:Choice>
    <mc:Fallback xmlns="">
      <p:transition xmlns:p14="http://schemas.microsoft.com/office/powerpoint/2010/main" spd="slow" advTm="21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Movimento</a:t>
            </a:r>
            <a:r>
              <a:rPr lang="en-US" dirty="0" smtClean="0"/>
              <a:t> </a:t>
            </a:r>
            <a:r>
              <a:rPr lang="en-US" dirty="0" err="1" smtClean="0"/>
              <a:t>Uniforme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pt-BR" sz="2800" dirty="0">
                <a:latin typeface="Arial"/>
                <a:cs typeface="Arial"/>
              </a:rPr>
              <a:t>Na física, o </a:t>
            </a:r>
            <a:r>
              <a:rPr lang="pt-BR" sz="2800" b="1" dirty="0">
                <a:latin typeface="Arial"/>
                <a:cs typeface="Arial"/>
              </a:rPr>
              <a:t>movimento uniforme</a:t>
            </a:r>
            <a:r>
              <a:rPr lang="pt-BR" sz="2800" dirty="0">
                <a:latin typeface="Arial"/>
                <a:cs typeface="Arial"/>
              </a:rPr>
              <a:t> (</a:t>
            </a:r>
            <a:r>
              <a:rPr lang="pt-BR" sz="2800" b="1" dirty="0">
                <a:latin typeface="Arial"/>
                <a:cs typeface="Arial"/>
              </a:rPr>
              <a:t>MU</a:t>
            </a:r>
            <a:r>
              <a:rPr lang="pt-BR" sz="2800" dirty="0">
                <a:latin typeface="Arial"/>
                <a:cs typeface="Arial"/>
              </a:rPr>
              <a:t>) designa a trajetória de um corpo a partir de determinado referencial, sob velocidade e aceleração constantes.</a:t>
            </a:r>
          </a:p>
          <a:p>
            <a:pPr fontAlgn="base"/>
            <a:r>
              <a:rPr lang="pt-BR" sz="2800" dirty="0">
                <a:latin typeface="Arial"/>
                <a:cs typeface="Arial"/>
              </a:rPr>
              <a:t>Dessa forma, o movimento uniforme caracteriza o movimento constante cujo distância percorrida pelo corpo apresenta intervalos de tempos iguais.</a:t>
            </a:r>
          </a:p>
          <a:p>
            <a:endParaRPr lang="pt-B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1"/>
    </mc:Choice>
    <mc:Fallback xmlns="">
      <p:transition xmlns:p14="http://schemas.microsoft.com/office/powerpoint/2010/main" spd="slow" advTm="1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Questão</a:t>
            </a:r>
            <a:r>
              <a:rPr lang="en-US" dirty="0" smtClean="0"/>
              <a:t> do ENEM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sz="2400" dirty="0"/>
              <a:t>Para melhorar a mobilidade urbana na rede </a:t>
            </a:r>
            <a:r>
              <a:rPr lang="pt-BR" sz="2400" dirty="0" err="1"/>
              <a:t>metroviária</a:t>
            </a:r>
            <a:r>
              <a:rPr lang="pt-BR" sz="2400" dirty="0"/>
              <a:t> é </a:t>
            </a:r>
            <a:r>
              <a:rPr lang="pt-BR" sz="2400" dirty="0" err="1"/>
              <a:t>necessária</a:t>
            </a:r>
            <a:r>
              <a:rPr lang="pt-BR" sz="2400" dirty="0"/>
              <a:t> minimizar o tempo entre </a:t>
            </a:r>
            <a:r>
              <a:rPr lang="pt-BR" sz="2400" dirty="0" err="1"/>
              <a:t>estações</a:t>
            </a:r>
            <a:r>
              <a:rPr lang="pt-BR" sz="2400" dirty="0"/>
              <a:t>. Para isso a </a:t>
            </a:r>
            <a:r>
              <a:rPr lang="pt-BR" sz="2400" dirty="0" err="1"/>
              <a:t>administração</a:t>
            </a:r>
            <a:r>
              <a:rPr lang="pt-BR" sz="2400" dirty="0"/>
              <a:t> do metrô de uma grande cidade adotou o seguinte procedimento entre duas </a:t>
            </a:r>
            <a:r>
              <a:rPr lang="pt-BR" sz="2400" dirty="0" err="1"/>
              <a:t>estações</a:t>
            </a:r>
            <a:r>
              <a:rPr lang="pt-BR" sz="2400" dirty="0"/>
              <a:t>: a locomotiva parte do repouso com </a:t>
            </a:r>
            <a:r>
              <a:rPr lang="pt-BR" sz="2400" dirty="0" err="1"/>
              <a:t>aceleração</a:t>
            </a:r>
            <a:r>
              <a:rPr lang="pt-BR" sz="2400" dirty="0"/>
              <a:t> constante por um </a:t>
            </a:r>
            <a:r>
              <a:rPr lang="pt-BR" sz="2400" dirty="0" err="1"/>
              <a:t>terço</a:t>
            </a:r>
            <a:r>
              <a:rPr lang="pt-BR" sz="2400" dirty="0"/>
              <a:t> do tempo de percurso, </a:t>
            </a:r>
            <a:r>
              <a:rPr lang="pt-BR" sz="2400" dirty="0" err="1"/>
              <a:t>mantém</a:t>
            </a:r>
            <a:r>
              <a:rPr lang="pt-BR" sz="2400" dirty="0"/>
              <a:t> a velocidade constante por outro </a:t>
            </a:r>
            <a:r>
              <a:rPr lang="pt-BR" sz="2400" dirty="0" err="1"/>
              <a:t>terço</a:t>
            </a:r>
            <a:r>
              <a:rPr lang="pt-BR" sz="2400" dirty="0"/>
              <a:t> e reduz sua velocidade com </a:t>
            </a:r>
            <a:r>
              <a:rPr lang="pt-BR" sz="2400" dirty="0" err="1"/>
              <a:t>desaceleração</a:t>
            </a:r>
            <a:r>
              <a:rPr lang="pt-BR" sz="2400" dirty="0"/>
              <a:t> constante no trecho final, até parar. </a:t>
            </a:r>
            <a:endParaRPr lang="pt-BR" sz="2400" dirty="0" smtClean="0"/>
          </a:p>
          <a:p>
            <a:r>
              <a:rPr lang="pt-BR" sz="2400" dirty="0"/>
              <a:t>Qual é o </a:t>
            </a:r>
            <a:r>
              <a:rPr lang="pt-BR" sz="2400" dirty="0" err="1"/>
              <a:t>gráfico</a:t>
            </a:r>
            <a:r>
              <a:rPr lang="pt-BR" sz="2400" dirty="0"/>
              <a:t> de </a:t>
            </a:r>
            <a:r>
              <a:rPr lang="pt-BR" sz="2400" dirty="0" err="1"/>
              <a:t>posição</a:t>
            </a:r>
            <a:r>
              <a:rPr lang="pt-BR" sz="2400" dirty="0"/>
              <a:t> (eixo vertical) em </a:t>
            </a:r>
            <a:r>
              <a:rPr lang="pt-BR" sz="2400" dirty="0" err="1"/>
              <a:t>função</a:t>
            </a:r>
            <a:r>
              <a:rPr lang="pt-BR" sz="2400" dirty="0"/>
              <a:t> do tempo (eixo horizontal) que representa o movimento desse trem? </a:t>
            </a:r>
            <a:endParaRPr lang="pt-BR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48"/>
    </mc:Choice>
    <mc:Fallback xmlns="">
      <p:transition xmlns:p14="http://schemas.microsoft.com/office/powerpoint/2010/main" spd="slow" advTm="34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aptura de Tela 2017-07-25 às 19.54.19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60" r="-2614" b="2334"/>
          <a:stretch/>
        </p:blipFill>
        <p:spPr>
          <a:xfrm>
            <a:off x="496974" y="124252"/>
            <a:ext cx="8357459" cy="6549297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"/>
    </mc:Choice>
    <mc:Fallback xmlns="">
      <p:transition xmlns:p14="http://schemas.microsoft.com/office/powerpoint/2010/main" spd="slow" advTm="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Resolução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57055"/>
            <a:ext cx="7662864" cy="4431641"/>
          </a:xfrm>
        </p:spPr>
        <p:txBody>
          <a:bodyPr>
            <a:normAutofit fontScale="40000" lnSpcReduction="20000"/>
          </a:bodyPr>
          <a:lstStyle/>
          <a:p>
            <a:r>
              <a:rPr lang="pt-BR" sz="3400" i="1" dirty="0" smtClean="0">
                <a:latin typeface="Arial"/>
                <a:cs typeface="Arial"/>
              </a:rPr>
              <a:t>1. </a:t>
            </a:r>
            <a:r>
              <a:rPr lang="pt-BR" sz="3400" i="1" dirty="0">
                <a:latin typeface="Arial"/>
                <a:cs typeface="Arial"/>
              </a:rPr>
              <a:t>trecho: </a:t>
            </a:r>
            <a:r>
              <a:rPr lang="pt-BR" sz="3400" dirty="0">
                <a:latin typeface="Arial"/>
                <a:cs typeface="Arial"/>
              </a:rPr>
              <a:t>A </a:t>
            </a:r>
            <a:r>
              <a:rPr lang="pt-BR" sz="3400" dirty="0" err="1">
                <a:latin typeface="Arial"/>
                <a:cs typeface="Arial"/>
              </a:rPr>
              <a:t>composição</a:t>
            </a:r>
            <a:r>
              <a:rPr lang="pt-BR" sz="3400" dirty="0">
                <a:latin typeface="Arial"/>
                <a:cs typeface="Arial"/>
              </a:rPr>
              <a:t> arranca acelerando com in- </a:t>
            </a:r>
            <a:r>
              <a:rPr lang="pt-BR" sz="3400" dirty="0" err="1">
                <a:latin typeface="Arial"/>
                <a:cs typeface="Arial"/>
              </a:rPr>
              <a:t>tensidade</a:t>
            </a:r>
            <a:r>
              <a:rPr lang="pt-BR" sz="3400" dirty="0">
                <a:latin typeface="Arial"/>
                <a:cs typeface="Arial"/>
              </a:rPr>
              <a:t> constante. O movimento é uniformemente acelerado, a </a:t>
            </a:r>
            <a:r>
              <a:rPr lang="pt-BR" sz="3400" dirty="0" err="1">
                <a:latin typeface="Arial"/>
                <a:cs typeface="Arial"/>
              </a:rPr>
              <a:t>função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>
                <a:latin typeface="Arial"/>
                <a:cs typeface="Arial"/>
              </a:rPr>
              <a:t>horária</a:t>
            </a:r>
            <a:r>
              <a:rPr lang="pt-BR" sz="3400" dirty="0">
                <a:latin typeface="Arial"/>
                <a:cs typeface="Arial"/>
              </a:rPr>
              <a:t> do </a:t>
            </a:r>
            <a:r>
              <a:rPr lang="pt-BR" sz="3400" dirty="0" err="1">
                <a:latin typeface="Arial"/>
                <a:cs typeface="Arial"/>
              </a:rPr>
              <a:t>espaço</a:t>
            </a:r>
            <a:r>
              <a:rPr lang="pt-BR" sz="3400" dirty="0">
                <a:latin typeface="Arial"/>
                <a:cs typeface="Arial"/>
              </a:rPr>
              <a:t> é do 2o. grau e o </a:t>
            </a:r>
            <a:r>
              <a:rPr lang="pt-BR" sz="3400" dirty="0" err="1">
                <a:latin typeface="Arial"/>
                <a:cs typeface="Arial"/>
              </a:rPr>
              <a:t>gráfico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>
                <a:latin typeface="Arial"/>
                <a:cs typeface="Arial"/>
              </a:rPr>
              <a:t>posição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>
                <a:latin typeface="Arial"/>
                <a:cs typeface="Arial"/>
              </a:rPr>
              <a:t>x</a:t>
            </a:r>
            <a:r>
              <a:rPr lang="pt-BR" sz="3400" dirty="0">
                <a:latin typeface="Arial"/>
                <a:cs typeface="Arial"/>
              </a:rPr>
              <a:t> tempo é um arco de </a:t>
            </a:r>
            <a:r>
              <a:rPr lang="pt-BR" sz="3400" dirty="0" err="1">
                <a:latin typeface="Arial"/>
                <a:cs typeface="Arial"/>
              </a:rPr>
              <a:t>parábola</a:t>
            </a:r>
            <a:r>
              <a:rPr lang="pt-BR" sz="3400" dirty="0">
                <a:latin typeface="Arial"/>
                <a:cs typeface="Arial"/>
              </a:rPr>
              <a:t> com concavidade voltada para cima. </a:t>
            </a:r>
            <a:endParaRPr lang="pt-BR" sz="3400" dirty="0" smtClean="0">
              <a:latin typeface="Arial"/>
              <a:cs typeface="Arial"/>
            </a:endParaRPr>
          </a:p>
          <a:p>
            <a:endParaRPr lang="pt-BR" sz="3400" dirty="0" smtClean="0">
              <a:latin typeface="Arial"/>
              <a:cs typeface="Arial"/>
            </a:endParaRPr>
          </a:p>
          <a:p>
            <a:r>
              <a:rPr lang="pt-BR" sz="3400" i="1" dirty="0" smtClean="0">
                <a:latin typeface="Arial"/>
                <a:cs typeface="Arial"/>
              </a:rPr>
              <a:t>2. </a:t>
            </a:r>
            <a:r>
              <a:rPr lang="pt-BR" sz="3400" i="1" dirty="0">
                <a:latin typeface="Arial"/>
                <a:cs typeface="Arial"/>
              </a:rPr>
              <a:t>trecho: </a:t>
            </a:r>
            <a:r>
              <a:rPr lang="pt-BR" sz="3400" dirty="0">
                <a:latin typeface="Arial"/>
                <a:cs typeface="Arial"/>
              </a:rPr>
              <a:t>A velocidade escalar é constante e o movi- mento é uniforme. A </a:t>
            </a:r>
            <a:r>
              <a:rPr lang="pt-BR" sz="3400" dirty="0" err="1">
                <a:latin typeface="Arial"/>
                <a:cs typeface="Arial"/>
              </a:rPr>
              <a:t>função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>
                <a:latin typeface="Arial"/>
                <a:cs typeface="Arial"/>
              </a:rPr>
              <a:t>horária</a:t>
            </a:r>
            <a:r>
              <a:rPr lang="pt-BR" sz="3400" dirty="0">
                <a:latin typeface="Arial"/>
                <a:cs typeface="Arial"/>
              </a:rPr>
              <a:t> do </a:t>
            </a:r>
            <a:r>
              <a:rPr lang="pt-BR" sz="3400" dirty="0" err="1">
                <a:latin typeface="Arial"/>
                <a:cs typeface="Arial"/>
              </a:rPr>
              <a:t>espaço</a:t>
            </a:r>
            <a:r>
              <a:rPr lang="pt-BR" sz="3400" dirty="0">
                <a:latin typeface="Arial"/>
                <a:cs typeface="Arial"/>
              </a:rPr>
              <a:t> é do 1o. grau e o </a:t>
            </a:r>
            <a:r>
              <a:rPr lang="pt-BR" sz="3400" dirty="0" err="1">
                <a:latin typeface="Arial"/>
                <a:cs typeface="Arial"/>
              </a:rPr>
              <a:t>gráfico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 smtClean="0">
                <a:latin typeface="Arial"/>
                <a:cs typeface="Arial"/>
              </a:rPr>
              <a:t>posiça</a:t>
            </a:r>
            <a:r>
              <a:rPr lang="pt-BR" sz="3400" dirty="0" smtClean="0">
                <a:latin typeface="Arial"/>
                <a:cs typeface="Arial"/>
              </a:rPr>
              <a:t>̃ </a:t>
            </a:r>
            <a:r>
              <a:rPr lang="pt-BR" sz="3400" dirty="0" err="1">
                <a:latin typeface="Arial"/>
                <a:cs typeface="Arial"/>
              </a:rPr>
              <a:t>x</a:t>
            </a:r>
            <a:r>
              <a:rPr lang="pt-BR" sz="3400" dirty="0">
                <a:latin typeface="Arial"/>
                <a:cs typeface="Arial"/>
              </a:rPr>
              <a:t> tempo é um segmento de reta </a:t>
            </a:r>
            <a:r>
              <a:rPr lang="pt-BR" sz="3400" dirty="0" err="1">
                <a:latin typeface="Arial"/>
                <a:cs typeface="Arial"/>
              </a:rPr>
              <a:t>oblíqua</a:t>
            </a:r>
            <a:r>
              <a:rPr lang="pt-BR" sz="3400" dirty="0">
                <a:latin typeface="Arial"/>
                <a:cs typeface="Arial"/>
              </a:rPr>
              <a:t> ascendente</a:t>
            </a:r>
            <a:r>
              <a:rPr lang="pt-BR" sz="3400" dirty="0" smtClean="0">
                <a:latin typeface="Arial"/>
                <a:cs typeface="Arial"/>
              </a:rPr>
              <a:t>.</a:t>
            </a:r>
          </a:p>
          <a:p>
            <a:r>
              <a:rPr lang="pt-BR" sz="3400" dirty="0" smtClean="0">
                <a:latin typeface="Arial"/>
                <a:cs typeface="Arial"/>
              </a:rPr>
              <a:t> </a:t>
            </a:r>
          </a:p>
          <a:p>
            <a:r>
              <a:rPr lang="pt-BR" sz="3400" i="1" dirty="0" smtClean="0">
                <a:latin typeface="Arial"/>
                <a:cs typeface="Arial"/>
              </a:rPr>
              <a:t>3. </a:t>
            </a:r>
            <a:r>
              <a:rPr lang="pt-BR" sz="3400" i="1" dirty="0">
                <a:latin typeface="Arial"/>
                <a:cs typeface="Arial"/>
              </a:rPr>
              <a:t>trecho: </a:t>
            </a:r>
            <a:r>
              <a:rPr lang="pt-BR" sz="3400" dirty="0">
                <a:latin typeface="Arial"/>
                <a:cs typeface="Arial"/>
              </a:rPr>
              <a:t>A </a:t>
            </a:r>
            <a:r>
              <a:rPr lang="pt-BR" sz="3400" dirty="0" err="1">
                <a:latin typeface="Arial"/>
                <a:cs typeface="Arial"/>
              </a:rPr>
              <a:t>composição</a:t>
            </a:r>
            <a:r>
              <a:rPr lang="pt-BR" sz="3400" dirty="0">
                <a:latin typeface="Arial"/>
                <a:cs typeface="Arial"/>
              </a:rPr>
              <a:t> freia com </a:t>
            </a:r>
            <a:r>
              <a:rPr lang="pt-BR" sz="3400" dirty="0" err="1">
                <a:latin typeface="Arial"/>
                <a:cs typeface="Arial"/>
              </a:rPr>
              <a:t>aceleração</a:t>
            </a:r>
            <a:r>
              <a:rPr lang="pt-BR" sz="3400" dirty="0">
                <a:latin typeface="Arial"/>
                <a:cs typeface="Arial"/>
              </a:rPr>
              <a:t> de intensidade constante. O movimento é uniformemente retardado, a </a:t>
            </a:r>
            <a:r>
              <a:rPr lang="pt-BR" sz="3400" dirty="0" err="1">
                <a:latin typeface="Arial"/>
                <a:cs typeface="Arial"/>
              </a:rPr>
              <a:t>função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>
                <a:latin typeface="Arial"/>
                <a:cs typeface="Arial"/>
              </a:rPr>
              <a:t>horária</a:t>
            </a:r>
            <a:r>
              <a:rPr lang="pt-BR" sz="3400" dirty="0">
                <a:latin typeface="Arial"/>
                <a:cs typeface="Arial"/>
              </a:rPr>
              <a:t> do </a:t>
            </a:r>
            <a:r>
              <a:rPr lang="pt-BR" sz="3400" dirty="0" err="1">
                <a:latin typeface="Arial"/>
                <a:cs typeface="Arial"/>
              </a:rPr>
              <a:t>espaço</a:t>
            </a:r>
            <a:r>
              <a:rPr lang="pt-BR" sz="3400" dirty="0">
                <a:latin typeface="Arial"/>
                <a:cs typeface="Arial"/>
              </a:rPr>
              <a:t> é do 2o. grau e o </a:t>
            </a:r>
            <a:r>
              <a:rPr lang="pt-BR" sz="3400" dirty="0" err="1">
                <a:latin typeface="Arial"/>
                <a:cs typeface="Arial"/>
              </a:rPr>
              <a:t>gráfico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>
                <a:latin typeface="Arial"/>
                <a:cs typeface="Arial"/>
              </a:rPr>
              <a:t>posição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>
                <a:latin typeface="Arial"/>
                <a:cs typeface="Arial"/>
              </a:rPr>
              <a:t>x</a:t>
            </a:r>
            <a:r>
              <a:rPr lang="pt-BR" sz="3400" dirty="0">
                <a:latin typeface="Arial"/>
                <a:cs typeface="Arial"/>
              </a:rPr>
              <a:t> tempo é um arco de </a:t>
            </a:r>
            <a:r>
              <a:rPr lang="pt-BR" sz="3400" dirty="0" err="1">
                <a:latin typeface="Arial"/>
                <a:cs typeface="Arial"/>
              </a:rPr>
              <a:t>parábola</a:t>
            </a:r>
            <a:r>
              <a:rPr lang="pt-BR" sz="3400" dirty="0">
                <a:latin typeface="Arial"/>
                <a:cs typeface="Arial"/>
              </a:rPr>
              <a:t> com concavidade voltada para baixo. Deve-se notar que, </a:t>
            </a:r>
            <a:r>
              <a:rPr lang="pt-BR" sz="3400" dirty="0" err="1">
                <a:latin typeface="Arial"/>
                <a:cs typeface="Arial"/>
              </a:rPr>
              <a:t>após</a:t>
            </a:r>
            <a:r>
              <a:rPr lang="pt-BR" sz="3400" dirty="0">
                <a:latin typeface="Arial"/>
                <a:cs typeface="Arial"/>
              </a:rPr>
              <a:t> a parada do trem, a </a:t>
            </a:r>
            <a:r>
              <a:rPr lang="pt-BR" sz="3400" dirty="0" err="1">
                <a:latin typeface="Arial"/>
                <a:cs typeface="Arial"/>
              </a:rPr>
              <a:t>posição</a:t>
            </a:r>
            <a:r>
              <a:rPr lang="pt-BR" sz="3400" dirty="0">
                <a:latin typeface="Arial"/>
                <a:cs typeface="Arial"/>
              </a:rPr>
              <a:t> permanece constante, com o </a:t>
            </a:r>
            <a:r>
              <a:rPr lang="pt-BR" sz="3400" dirty="0" err="1">
                <a:latin typeface="Arial"/>
                <a:cs typeface="Arial"/>
              </a:rPr>
              <a:t>gráfico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>
                <a:latin typeface="Arial"/>
                <a:cs typeface="Arial"/>
              </a:rPr>
              <a:t>posição</a:t>
            </a:r>
            <a:r>
              <a:rPr lang="pt-BR" sz="3400" dirty="0">
                <a:latin typeface="Arial"/>
                <a:cs typeface="Arial"/>
              </a:rPr>
              <a:t> </a:t>
            </a:r>
            <a:r>
              <a:rPr lang="pt-BR" sz="3400" dirty="0" err="1">
                <a:latin typeface="Arial"/>
                <a:cs typeface="Arial"/>
              </a:rPr>
              <a:t>x</a:t>
            </a:r>
            <a:r>
              <a:rPr lang="pt-BR" sz="3400" dirty="0">
                <a:latin typeface="Arial"/>
                <a:cs typeface="Arial"/>
              </a:rPr>
              <a:t> tempo paralelo ao eixo dos tempos</a:t>
            </a:r>
            <a:r>
              <a:rPr lang="pt-BR" sz="3400" dirty="0" smtClean="0">
                <a:latin typeface="Arial"/>
                <a:cs typeface="Arial"/>
              </a:rPr>
              <a:t>.</a:t>
            </a:r>
          </a:p>
          <a:p>
            <a:r>
              <a:rPr lang="pt-BR" sz="3400" dirty="0" smtClean="0">
                <a:latin typeface="Arial"/>
                <a:cs typeface="Arial"/>
              </a:rPr>
              <a:t>Resposta: C</a:t>
            </a:r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1"/>
    </mc:Choice>
    <mc:Fallback xmlns="">
      <p:transition xmlns:p14="http://schemas.microsoft.com/office/powerpoint/2010/main" spd="slow" advTm="6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117</TotalTime>
  <Words>399</Words>
  <Application>Microsoft Office PowerPoint</Application>
  <PresentationFormat>Apresentação na tela (4:3)</PresentationFormat>
  <Paragraphs>23</Paragraphs>
  <Slides>7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1" baseType="lpstr">
      <vt:lpstr>Arial</vt:lpstr>
      <vt:lpstr>Calisto MT</vt:lpstr>
      <vt:lpstr>Wingdings</vt:lpstr>
      <vt:lpstr>Genesis</vt:lpstr>
      <vt:lpstr> Estudando para o Enem de forma invertida </vt:lpstr>
      <vt:lpstr>Mapa Conceitual</vt:lpstr>
      <vt:lpstr>Competência e Habilidade </vt:lpstr>
      <vt:lpstr>Movimento Uniforme</vt:lpstr>
      <vt:lpstr>Questão do ENEM</vt:lpstr>
      <vt:lpstr>Apresentação do PowerPoint</vt:lpstr>
      <vt:lpstr>Resolução</vt:lpstr>
    </vt:vector>
  </TitlesOfParts>
  <Company>Senai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Estudando para o Enem de forma invertida </dc:title>
  <dc:creator>Augusto Cesar</dc:creator>
  <cp:lastModifiedBy>Usuário do Windows</cp:lastModifiedBy>
  <cp:revision>12</cp:revision>
  <dcterms:created xsi:type="dcterms:W3CDTF">2017-07-25T22:34:50Z</dcterms:created>
  <dcterms:modified xsi:type="dcterms:W3CDTF">2017-08-16T10:47:27Z</dcterms:modified>
</cp:coreProperties>
</file>