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72" d="100"/>
          <a:sy n="72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5257C-947F-4D00-B097-16132592A29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857388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54696" cy="2000264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Cinemática Escalar: MCU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ENEM: Questão 78 (2014)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Aluno: Shallon Beraldo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Série: 2ºM01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35004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39392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704088"/>
            <a:ext cx="654369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          </a:t>
            </a:r>
            <a:r>
              <a:rPr lang="pt-BR" dirty="0" err="1" smtClean="0"/>
              <a:t>M.C.U.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“</a:t>
            </a:r>
            <a:r>
              <a:rPr lang="pt-BR" sz="2400" dirty="0" smtClean="0"/>
              <a:t>O Movimento Circular Uniforme (MCU) acontece quando sua trajetória é uma circunferência e o módulo de sua velocidade permanece constante no decorrer do tempo”.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204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51540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dirty="0"/>
          </a:p>
        </p:txBody>
      </p:sp>
      <p:pic>
        <p:nvPicPr>
          <p:cNvPr id="8" name="Imagem 7" descr="dis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108"/>
            <a:ext cx="5500726" cy="2757490"/>
          </a:xfrm>
          <a:prstGeom prst="rect">
            <a:avLst/>
          </a:prstGeom>
        </p:spPr>
      </p:pic>
      <p:pic>
        <p:nvPicPr>
          <p:cNvPr id="9" name="Imagem 8" descr="relogiodepare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000108"/>
            <a:ext cx="2595564" cy="2595564"/>
          </a:xfrm>
          <a:prstGeom prst="rect">
            <a:avLst/>
          </a:prstGeom>
        </p:spPr>
      </p:pic>
      <p:pic>
        <p:nvPicPr>
          <p:cNvPr id="10" name="Imagem 9" descr="ventilador-de-parede-e-mesa-mondial-premiumnv-41-6p-40cm-3-velocidades-020418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714752"/>
            <a:ext cx="3714744" cy="2786058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1815" y="31599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5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05339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714356"/>
            <a:ext cx="632937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000" b="1" dirty="0" smtClean="0">
                <a:cs typeface="Arial" pitchFamily="34" charset="0"/>
              </a:rPr>
              <a:t>Questão 78 (2014)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1800" dirty="0" smtClean="0"/>
              <a:t>Um professor utiliza essa história em quadrinhos para</a:t>
            </a:r>
          </a:p>
          <a:p>
            <a:pPr>
              <a:buNone/>
            </a:pPr>
            <a:r>
              <a:rPr lang="pt-BR" sz="1800" dirty="0" smtClean="0"/>
              <a:t>     discutir com os estudantes o movimento de satélites. Nesse</a:t>
            </a:r>
          </a:p>
          <a:p>
            <a:pPr>
              <a:buNone/>
            </a:pPr>
            <a:r>
              <a:rPr lang="pt-BR" sz="1800" dirty="0" smtClean="0"/>
              <a:t>     sentido, pede a eles que analisem o movimento do</a:t>
            </a:r>
          </a:p>
          <a:p>
            <a:pPr>
              <a:buNone/>
            </a:pPr>
            <a:r>
              <a:rPr lang="pt-BR" sz="1800" dirty="0" smtClean="0"/>
              <a:t>     coelhinho, considerando o módulo da velocidade constante.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Conteúdo 8"/>
          <p:cNvSpPr txBox="1">
            <a:spLocks/>
          </p:cNvSpPr>
          <p:nvPr/>
        </p:nvSpPr>
        <p:spPr>
          <a:xfrm>
            <a:off x="785786" y="3714752"/>
            <a:ext cx="6329378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786058"/>
            <a:ext cx="3000397" cy="378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59" y="29751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0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70189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92867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Desprezando a existência de forças </a:t>
            </a:r>
            <a:r>
              <a:rPr lang="pt-BR" dirty="0" err="1" smtClean="0"/>
              <a:t>dissipativas</a:t>
            </a:r>
            <a:r>
              <a:rPr lang="pt-BR" dirty="0" smtClean="0"/>
              <a:t>, o vetor</a:t>
            </a:r>
          </a:p>
          <a:p>
            <a:r>
              <a:rPr lang="pt-BR" dirty="0" smtClean="0"/>
              <a:t>aceleração tangencial do coelhinho, no terceiro  quadrinho, é: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a) nulo.</a:t>
            </a:r>
          </a:p>
          <a:p>
            <a:endParaRPr lang="pt-BR" dirty="0" smtClean="0"/>
          </a:p>
          <a:p>
            <a:r>
              <a:rPr lang="pt-BR" dirty="0" smtClean="0"/>
              <a:t>b) paralelo à sua velocidade linear e no mesmo sentido.</a:t>
            </a:r>
          </a:p>
          <a:p>
            <a:endParaRPr lang="pt-BR" dirty="0" smtClean="0"/>
          </a:p>
          <a:p>
            <a:r>
              <a:rPr lang="pt-BR" dirty="0" smtClean="0"/>
              <a:t>c) paralelo à sua velocidade linear e no sentido oposto.</a:t>
            </a:r>
          </a:p>
          <a:p>
            <a:endParaRPr lang="pt-BR" dirty="0" smtClean="0"/>
          </a:p>
          <a:p>
            <a:r>
              <a:rPr lang="pt-BR" dirty="0" smtClean="0"/>
              <a:t>d) perpendicular à sua velocidade linear e dirigido para o</a:t>
            </a:r>
          </a:p>
          <a:p>
            <a:r>
              <a:rPr lang="pt-BR" dirty="0" smtClean="0"/>
              <a:t>centro da Terra.</a:t>
            </a:r>
          </a:p>
          <a:p>
            <a:endParaRPr lang="pt-BR" dirty="0" smtClean="0"/>
          </a:p>
          <a:p>
            <a:r>
              <a:rPr lang="pt-BR" dirty="0" smtClean="0"/>
              <a:t>e) perpendicular à sua velocidade linear e dirigido para</a:t>
            </a:r>
          </a:p>
          <a:p>
            <a:r>
              <a:rPr lang="pt-BR" dirty="0" smtClean="0"/>
              <a:t>fora da superfície da Terra.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49" y="27475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2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12706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000" b="1" dirty="0" smtClean="0"/>
              <a:t>Resolução</a:t>
            </a:r>
            <a:r>
              <a:rPr lang="pt-BR" sz="1800" b="1" dirty="0" smtClean="0"/>
              <a:t>:</a:t>
            </a:r>
          </a:p>
          <a:p>
            <a:pPr>
              <a:buNone/>
            </a:pPr>
            <a:r>
              <a:rPr lang="pt-BR" sz="1800" b="1" dirty="0" smtClean="0"/>
              <a:t>     </a:t>
            </a:r>
          </a:p>
          <a:p>
            <a:pPr>
              <a:buNone/>
            </a:pPr>
            <a:r>
              <a:rPr lang="pt-BR" sz="1800" b="1" dirty="0" smtClean="0"/>
              <a:t>     </a:t>
            </a:r>
            <a:r>
              <a:rPr lang="pt-BR" sz="1800" dirty="0" smtClean="0"/>
              <a:t>Sendo a orbita circular, o movimento será uniforme e</a:t>
            </a:r>
          </a:p>
          <a:p>
            <a:pPr>
              <a:buNone/>
            </a:pPr>
            <a:r>
              <a:rPr lang="pt-BR" sz="1800" dirty="0" smtClean="0"/>
              <a:t>     a aceleração tangencial será nula.</a:t>
            </a:r>
          </a:p>
          <a:p>
            <a:pPr>
              <a:buNone/>
            </a:pPr>
            <a:r>
              <a:rPr lang="pt-BR" sz="1800" dirty="0" smtClean="0"/>
              <a:t>     </a:t>
            </a:r>
          </a:p>
          <a:p>
            <a:pPr>
              <a:buNone/>
            </a:pPr>
            <a:r>
              <a:rPr lang="pt-BR" sz="1800" dirty="0" smtClean="0"/>
              <a:t>     Resposta: A</a:t>
            </a:r>
          </a:p>
          <a:p>
            <a:pPr>
              <a:buNone/>
            </a:pPr>
            <a:r>
              <a:rPr lang="pt-BR" sz="1800" dirty="0" smtClean="0"/>
              <a:t>    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58" y="28551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9763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cs typeface="Arial" pitchFamily="34" charset="0"/>
              </a:rPr>
              <a:t>      </a:t>
            </a:r>
            <a:r>
              <a:rPr lang="pt-BR" sz="2000" b="1" dirty="0" smtClean="0">
                <a:latin typeface="Aharoni" pitchFamily="2" charset="-79"/>
                <a:cs typeface="Aharoni" pitchFamily="2" charset="-79"/>
              </a:rPr>
              <a:t>Competências e Habilidades</a:t>
            </a:r>
          </a:p>
          <a:p>
            <a:pPr>
              <a:buNone/>
            </a:pPr>
            <a:endParaRPr lang="pt-BR" sz="1800" dirty="0" smtClean="0"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/>
              <a:t>        Competência de </a:t>
            </a:r>
            <a:r>
              <a:rPr lang="pt-BR" sz="1800" dirty="0" smtClean="0">
                <a:solidFill>
                  <a:srgbClr val="FF0000"/>
                </a:solidFill>
              </a:rPr>
              <a:t>área 6 </a:t>
            </a:r>
            <a:r>
              <a:rPr lang="pt-BR" sz="1800" dirty="0" smtClean="0"/>
              <a:t>– Apropriar-se de conhecimentos da física para, em situações problema, interpretar, avaliar ou planejar intervenções científico-tecnológicas. </a:t>
            </a:r>
          </a:p>
          <a:p>
            <a:pPr>
              <a:buNone/>
            </a:pPr>
            <a:endParaRPr lang="pt-BR" sz="1800" dirty="0" smtClean="0"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cs typeface="Arial" pitchFamily="34" charset="0"/>
              </a:rPr>
              <a:t>      </a:t>
            </a:r>
            <a:r>
              <a:rPr lang="pt-BR" sz="1800" dirty="0" smtClean="0"/>
              <a:t>Habilidade </a:t>
            </a:r>
            <a:r>
              <a:rPr lang="pt-BR" sz="1800" dirty="0" smtClean="0">
                <a:solidFill>
                  <a:srgbClr val="FF0000"/>
                </a:solidFill>
              </a:rPr>
              <a:t>20</a:t>
            </a:r>
            <a:r>
              <a:rPr lang="pt-BR" sz="1800" dirty="0" smtClean="0"/>
              <a:t> – Caracterizar causas ou efeitos dos movimentos de partículas, substâncias, objetos ou corpos celestes.</a:t>
            </a:r>
            <a:endParaRPr lang="pt-BR" sz="1800" dirty="0" smtClean="0">
              <a:cs typeface="Arial" pitchFamily="34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564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47344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6181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Mapa Conceitual doid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6500857" cy="6072206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637" y="28529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6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515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1"/>
        <p14:pauseEvt time="192692" objId="11"/>
        <p14:seekEvt time="192692" objId="11" seek="192678"/>
        <p14:resumeEvt time="192692" objId="11"/>
        <p14:stopEvt time="196042" objId="11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247</Words>
  <Application>Microsoft Office PowerPoint</Application>
  <PresentationFormat>Apresentação na tela (4:3)</PresentationFormat>
  <Paragraphs>50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Constantia</vt:lpstr>
      <vt:lpstr>Wingdings 2</vt:lpstr>
      <vt:lpstr>Fluxo</vt:lpstr>
      <vt:lpstr>Estudando para o ENEM de forma invertida </vt:lpstr>
      <vt:lpstr>          M.C.U.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WebClan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francielleloure99@gmail.com</dc:creator>
  <cp:lastModifiedBy>Usuário do Windows</cp:lastModifiedBy>
  <cp:revision>19</cp:revision>
  <dcterms:created xsi:type="dcterms:W3CDTF">2017-05-05T21:15:31Z</dcterms:created>
  <dcterms:modified xsi:type="dcterms:W3CDTF">2017-08-16T03:13:36Z</dcterms:modified>
</cp:coreProperties>
</file>