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FAE6-3A6E-4ED6-BE2D-EEC39F5E719E}" type="datetimeFigureOut">
              <a:rPr lang="de-DE" smtClean="0"/>
              <a:pPr/>
              <a:t>28.07.2017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21B5-7824-4CFE-81AC-D00BF09CA91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Estudando para o ENEM de forma Invertida.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mtClean="0"/>
              <a:t>E.E.E.F.M. Filomena Quitiba.</a:t>
            </a:r>
          </a:p>
          <a:p>
            <a:r>
              <a:rPr lang="de-DE" smtClean="0"/>
              <a:t>Píuma-ES</a:t>
            </a:r>
          </a:p>
          <a:p>
            <a:endParaRPr lang="de-DE" smtClean="0"/>
          </a:p>
          <a:p>
            <a:r>
              <a:rPr lang="de-DE" smtClean="0"/>
              <a:t>Nome : Cristian Rudolf Hofmeister</a:t>
            </a:r>
          </a:p>
          <a:p>
            <a:r>
              <a:rPr lang="de-DE" smtClean="0"/>
              <a:t>Serie: 2°M01</a:t>
            </a:r>
          </a:p>
          <a:p>
            <a:endParaRPr lang="de-DE" dirty="0"/>
          </a:p>
        </p:txBody>
      </p:sp>
      <p:pic>
        <p:nvPicPr>
          <p:cNvPr id="7" name="~PP2336.WAV">
            <a:hlinkClick r:id="" action="ppaction://media"/>
          </p:cNvPr>
          <p:cNvPicPr>
            <a:picLocks noRot="1" noChangeAspect="1"/>
          </p:cNvPicPr>
          <p:nvPr>
            <a:wavAudioFile r:embed="rId1" name="~PP233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857224"/>
          </a:xfrm>
        </p:spPr>
        <p:txBody>
          <a:bodyPr/>
          <a:lstStyle/>
          <a:p>
            <a:r>
              <a:rPr lang="de-DE" dirty="0" err="1" smtClean="0"/>
              <a:t>Mapa</a:t>
            </a:r>
            <a:r>
              <a:rPr lang="de-DE" dirty="0" smtClean="0"/>
              <a:t> </a:t>
            </a:r>
            <a:r>
              <a:rPr lang="de-DE" dirty="0" err="1" smtClean="0"/>
              <a:t>Conceitual</a:t>
            </a:r>
            <a:endParaRPr lang="de-DE" dirty="0"/>
          </a:p>
        </p:txBody>
      </p:sp>
      <p:pic>
        <p:nvPicPr>
          <p:cNvPr id="4" name="Inhaltsplatzhalter 3" descr="P_20170728_1415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02050"/>
            <a:ext cx="9144000" cy="6155950"/>
          </a:xfrm>
        </p:spPr>
      </p:pic>
      <p:pic>
        <p:nvPicPr>
          <p:cNvPr id="23" name="~PP2809.WAV">
            <a:hlinkClick r:id="" action="ppaction://media"/>
          </p:cNvPr>
          <p:cNvPicPr>
            <a:picLocks noRot="1" noChangeAspect="1"/>
          </p:cNvPicPr>
          <p:nvPr>
            <a:wavAudioFile r:embed="rId1" name="~PP280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Competências</a:t>
            </a:r>
            <a:r>
              <a:rPr lang="de-DE" dirty="0" smtClean="0"/>
              <a:t> </a:t>
            </a:r>
            <a:r>
              <a:rPr lang="de-DE" dirty="0"/>
              <a:t>e </a:t>
            </a:r>
            <a:r>
              <a:rPr lang="de-DE" dirty="0" err="1"/>
              <a:t>Habilidades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III - Selecionar, organizar, relacionar, interpretar dados e informações representados de diferentes formas para tomar decisões e enfrentar situaçõesproblema. </a:t>
            </a:r>
          </a:p>
          <a:p>
            <a:r>
              <a:rPr lang="pt-BR" sz="2400" dirty="0" smtClean="0"/>
              <a:t>M7 Apropriar-se de conhecimentos da física para compreender o mundo natural e para interpretar, avaliar e planejar intervenções científicotecnológicas no mundo contemporâneo. </a:t>
            </a:r>
          </a:p>
          <a:p>
            <a:r>
              <a:rPr lang="pt-BR" sz="2400" dirty="0" smtClean="0"/>
              <a:t>H20 - Utilizar leis físicas para interpretar processos naturais e tecnológicos que envolvem trocas de calor, mudanças de pressão e densidade ou interações físicas que provoquem movimentos de objetos. </a:t>
            </a:r>
          </a:p>
        </p:txBody>
      </p:sp>
      <p:pic>
        <p:nvPicPr>
          <p:cNvPr id="23" name="~PP1901.WAV">
            <a:hlinkClick r:id="" action="ppaction://media"/>
          </p:cNvPr>
          <p:cNvPicPr>
            <a:picLocks noRot="1" noChangeAspect="1"/>
          </p:cNvPicPr>
          <p:nvPr>
            <a:wavAudioFile r:embed="rId1" name="~PP190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Conceitos</a:t>
            </a:r>
            <a:r>
              <a:rPr lang="de-DE" dirty="0" smtClean="0"/>
              <a:t> da </a:t>
            </a:r>
            <a:r>
              <a:rPr lang="de-DE" dirty="0" err="1" smtClean="0"/>
              <a:t>Física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Hidrostática</a:t>
            </a:r>
            <a:endParaRPr lang="de-DE" dirty="0" smtClean="0"/>
          </a:p>
          <a:p>
            <a:r>
              <a:rPr lang="pt-BR" dirty="0" smtClean="0"/>
              <a:t>Teorema de Stevin:</a:t>
            </a:r>
          </a:p>
          <a:p>
            <a:r>
              <a:rPr lang="pt-BR" dirty="0" smtClean="0"/>
              <a:t>"A diferença entre as pressões de dois pontos de um fluido em equilíbrio é igual ao produto entre a densidade do fluido, a aceleração da gravidade e a diferença entre as profundidades dos pontos."</a:t>
            </a:r>
          </a:p>
          <a:p>
            <a:endParaRPr lang="de-DE" dirty="0"/>
          </a:p>
        </p:txBody>
      </p:sp>
      <p:pic>
        <p:nvPicPr>
          <p:cNvPr id="14" name="~PP1885.WAV">
            <a:hlinkClick r:id="" action="ppaction://media"/>
          </p:cNvPr>
          <p:cNvPicPr>
            <a:picLocks noRot="1" noChangeAspect="1"/>
          </p:cNvPicPr>
          <p:nvPr>
            <a:wavAudioFile r:embed="rId1" name="~PP188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ENEM 2011-Questão 76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Caderno</a:t>
            </a:r>
            <a:r>
              <a:rPr lang="de-DE" dirty="0" smtClean="0"/>
              <a:t> </a:t>
            </a:r>
            <a:r>
              <a:rPr lang="de-DE" dirty="0" err="1" smtClean="0"/>
              <a:t>Amarelo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57298"/>
            <a:ext cx="5429256" cy="5500702"/>
          </a:xfrm>
        </p:spPr>
        <p:txBody>
          <a:bodyPr>
            <a:noAutofit/>
          </a:bodyPr>
          <a:lstStyle/>
          <a:p>
            <a:r>
              <a:rPr lang="pt-BR" sz="2300" dirty="0" smtClean="0"/>
              <a:t>Um tipo de vaso sanitário que vem substituindo as válvulas de descarga está esquematizado na figura. Ao acionar a alavanca, toda a água do tanque é escoada e aumenta o nível no vaso, até cobrir o sifão. De acordo com o Teorema de Stevin, quanto maior a profundidade, maior a pressão. Assim, a água desce levando os rejeitos até o sistema de esgoto. A válvula da caixa de descarga se fecha e ocorre o seu enchimento. Em relação às válvulas de descarga, esse tipo de sistema proporciona maior economia de água.</a:t>
            </a:r>
            <a:endParaRPr lang="de-DE" sz="2300" dirty="0"/>
          </a:p>
        </p:txBody>
      </p:sp>
      <p:pic>
        <p:nvPicPr>
          <p:cNvPr id="3074" name="Picture 2" descr="Representação do esquema de funcionamento de vaso sanitá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959" y="1500174"/>
            <a:ext cx="3729041" cy="3036033"/>
          </a:xfrm>
          <a:prstGeom prst="rect">
            <a:avLst/>
          </a:prstGeom>
          <a:noFill/>
        </p:spPr>
      </p:pic>
      <p:pic>
        <p:nvPicPr>
          <p:cNvPr id="9" name="~PP846.WAV">
            <a:hlinkClick r:id="" action="ppaction://media"/>
          </p:cNvPr>
          <p:cNvPicPr>
            <a:picLocks noRot="1" noChangeAspect="1"/>
          </p:cNvPicPr>
          <p:nvPr>
            <a:wavAudioFile r:embed="rId1" name="~PP84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A característica de funcionamento que garante essa economia é devida:</a:t>
            </a:r>
            <a:br>
              <a:rPr lang="pt-BR" sz="2700" dirty="0" smtClean="0"/>
            </a:b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sz="2400" dirty="0" smtClean="0"/>
              <a:t>a) à altura do sifão de água.</a:t>
            </a:r>
          </a:p>
          <a:p>
            <a:pPr fontAlgn="base"/>
            <a:r>
              <a:rPr lang="pt-BR" sz="2400" dirty="0" smtClean="0"/>
              <a:t>b) ao volume do tanque de água.</a:t>
            </a:r>
          </a:p>
          <a:p>
            <a:pPr fontAlgn="base"/>
            <a:r>
              <a:rPr lang="pt-BR" sz="2400" dirty="0" smtClean="0"/>
              <a:t>c) à altura do nível de água no vaso.</a:t>
            </a:r>
          </a:p>
          <a:p>
            <a:pPr fontAlgn="base"/>
            <a:r>
              <a:rPr lang="pt-BR" sz="2400" dirty="0" smtClean="0"/>
              <a:t>d) ao diâmetro do distribuidor de água.</a:t>
            </a:r>
          </a:p>
          <a:p>
            <a:pPr fontAlgn="base"/>
            <a:r>
              <a:rPr lang="pt-BR" sz="2400" dirty="0" smtClean="0"/>
              <a:t>e) à eficiência da válvula de enchimento do tanque.</a:t>
            </a:r>
          </a:p>
          <a:p>
            <a:endParaRPr lang="de-DE" dirty="0"/>
          </a:p>
        </p:txBody>
      </p:sp>
      <p:pic>
        <p:nvPicPr>
          <p:cNvPr id="6" name="~PP1994.WAV">
            <a:hlinkClick r:id="" action="ppaction://media"/>
          </p:cNvPr>
          <p:cNvPicPr>
            <a:picLocks noRot="1" noChangeAspect="1"/>
          </p:cNvPicPr>
          <p:nvPr>
            <a:wavAudioFile r:embed="rId1" name="~PP199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Resolução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pt-BR" sz="2000" dirty="0" smtClean="0"/>
              <a:t>A </a:t>
            </a:r>
            <a:r>
              <a:rPr lang="pt-BR" sz="2000" dirty="0" smtClean="0"/>
              <a:t>alternativa correta é a </a:t>
            </a:r>
            <a:r>
              <a:rPr lang="pt-BR" sz="2000" b="1" dirty="0" smtClean="0"/>
              <a:t>letra B.</a:t>
            </a:r>
            <a:endParaRPr lang="pt-BR" sz="2000" dirty="0" smtClean="0"/>
          </a:p>
          <a:p>
            <a:endParaRPr lang="de-DE" dirty="0"/>
          </a:p>
        </p:txBody>
      </p:sp>
      <p:pic>
        <p:nvPicPr>
          <p:cNvPr id="8" name="~PP973.WAV">
            <a:hlinkClick r:id="" action="ppaction://media"/>
          </p:cNvPr>
          <p:cNvPicPr>
            <a:picLocks noRot="1" noChangeAspect="1"/>
          </p:cNvPicPr>
          <p:nvPr>
            <a:wavAudioFile r:embed="rId1" name="~PP97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Bildschirmpräsentation (4:3)</PresentationFormat>
  <Paragraphs>25</Paragraphs>
  <Slides>7</Slides>
  <Notes>0</Notes>
  <HiddenSlides>0</HiddenSlides>
  <MMClips>7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Estudando para o ENEM de forma Invertida.</vt:lpstr>
      <vt:lpstr>Mapa Conceitual</vt:lpstr>
      <vt:lpstr> Competências e Habilidades </vt:lpstr>
      <vt:lpstr>Conceitos da Física</vt:lpstr>
      <vt:lpstr>ENEM 2011-Questão 76 (Caderno Amarelo)</vt:lpstr>
      <vt:lpstr> A característica de funcionamento que garante essa economia é devida: 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Invertida.</dc:title>
  <dc:creator>cristian hofmeister</dc:creator>
  <cp:lastModifiedBy>cristian hofmeister</cp:lastModifiedBy>
  <cp:revision>25</cp:revision>
  <dcterms:created xsi:type="dcterms:W3CDTF">2017-07-26T19:24:40Z</dcterms:created>
  <dcterms:modified xsi:type="dcterms:W3CDTF">2017-07-28T19:46:33Z</dcterms:modified>
</cp:coreProperties>
</file>