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62" r:id="rId3"/>
    <p:sldId id="263" r:id="rId4"/>
    <p:sldId id="257" r:id="rId5"/>
    <p:sldId id="258" r:id="rId6"/>
    <p:sldId id="259" r:id="rId7"/>
    <p:sldId id="260"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3" d="100"/>
          <a:sy n="73" d="100"/>
        </p:scale>
        <p:origin x="-120" y="-75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8" name="Espaço Reservado para Data 27"/>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17" name="Espaço Reservado para Rodapé 16"/>
          <p:cNvSpPr>
            <a:spLocks noGrp="1"/>
          </p:cNvSpPr>
          <p:nvPr>
            <p:ph type="ftr" sz="quarter" idx="11"/>
          </p:nvPr>
        </p:nvSpPr>
        <p:spPr/>
        <p:txBody>
          <a:bodyPr/>
          <a:lstStyle>
            <a:extLst/>
          </a:lstStyle>
          <a:p>
            <a:endParaRPr lang="pt-BR"/>
          </a:p>
        </p:txBody>
      </p:sp>
      <p:sp>
        <p:nvSpPr>
          <p:cNvPr id="29" name="Espaço Reservado para Número de Slide 28"/>
          <p:cNvSpPr>
            <a:spLocks noGrp="1"/>
          </p:cNvSpPr>
          <p:nvPr>
            <p:ph type="sldNum" sz="quarter" idx="12"/>
          </p:nvPr>
        </p:nvSpPr>
        <p:spPr/>
        <p:txBody>
          <a:bodyPr/>
          <a:lstStyle>
            <a:extLst/>
          </a:lstStyle>
          <a:p>
            <a:fld id="{C82B41EF-23A4-4A3D-9140-7CCC6797B58C}" type="slidenum">
              <a:rPr lang="pt-BR" smtClean="0"/>
              <a:t>‹nº›</a:t>
            </a:fld>
            <a:endParaRPr lang="pt-BR"/>
          </a:p>
        </p:txBody>
      </p:sp>
      <p:sp>
        <p:nvSpPr>
          <p:cNvPr id="32" name="Retângulo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tângulo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tângulo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tângulo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tângulo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ítulo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pt-BR" smtClean="0"/>
              <a:t>Clique para editar o título mestre</a:t>
            </a:r>
            <a:endParaRPr kumimoji="0" lang="en-US"/>
          </a:p>
        </p:txBody>
      </p:sp>
      <p:sp>
        <p:nvSpPr>
          <p:cNvPr id="9" name="Subtítulo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smtClean="0"/>
              <a:t>Clique para editar o estilo do subtítulo mestre</a:t>
            </a:r>
            <a:endParaRPr kumimoji="0" lang="en-US"/>
          </a:p>
        </p:txBody>
      </p:sp>
      <p:sp>
        <p:nvSpPr>
          <p:cNvPr id="56" name="Retângulo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tângulo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tângulo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tângulo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5" name="Espaço Reservado para Rodapé 4"/>
          <p:cNvSpPr>
            <a:spLocks noGrp="1"/>
          </p:cNvSpPr>
          <p:nvPr>
            <p:ph type="ftr" sz="quarter" idx="11"/>
          </p:nvPr>
        </p:nvSpPr>
        <p:spPr/>
        <p:txBody>
          <a:bodyPr/>
          <a:lstStyle>
            <a:extLst/>
          </a:lstStyle>
          <a:p>
            <a:endParaRPr lang="pt-BR"/>
          </a:p>
        </p:txBody>
      </p:sp>
      <p:sp>
        <p:nvSpPr>
          <p:cNvPr id="6" name="Espaço Reservado para Número de Slide 5"/>
          <p:cNvSpPr>
            <a:spLocks noGrp="1"/>
          </p:cNvSpPr>
          <p:nvPr>
            <p:ph type="sldNum" sz="quarter" idx="12"/>
          </p:nvPr>
        </p:nvSpPr>
        <p:spPr/>
        <p:txBody>
          <a:bodyPr/>
          <a:lstStyle>
            <a:extLst/>
          </a:lstStyle>
          <a:p>
            <a:fld id="{C82B41EF-23A4-4A3D-9140-7CCC6797B58C}"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641600" cy="5851525"/>
          </a:xfrm>
        </p:spPr>
        <p:txBody>
          <a:bodyPr vert="eaVert" anchor="ctr"/>
          <a:lstStyle>
            <a:extLs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812800" y="274640"/>
            <a:ext cx="7823200" cy="5851525"/>
          </a:xfrm>
        </p:spPr>
        <p:txBody>
          <a:bodyPr vert="eaVert"/>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5" name="Espaço Reservado para Rodapé 4"/>
          <p:cNvSpPr>
            <a:spLocks noGrp="1"/>
          </p:cNvSpPr>
          <p:nvPr>
            <p:ph type="ftr" sz="quarter" idx="11"/>
          </p:nvPr>
        </p:nvSpPr>
        <p:spPr/>
        <p:txBody>
          <a:bodyPr/>
          <a:lstStyle>
            <a:extLst/>
          </a:lstStyle>
          <a:p>
            <a:endParaRPr lang="pt-BR"/>
          </a:p>
        </p:txBody>
      </p:sp>
      <p:sp>
        <p:nvSpPr>
          <p:cNvPr id="6" name="Espaço Reservado para Número de Slide 5"/>
          <p:cNvSpPr>
            <a:spLocks noGrp="1"/>
          </p:cNvSpPr>
          <p:nvPr>
            <p:ph type="sldNum" sz="quarter" idx="12"/>
          </p:nvPr>
        </p:nvSpPr>
        <p:spPr/>
        <p:txBody>
          <a:bodyPr/>
          <a:lstStyle>
            <a:extLst/>
          </a:lstStyle>
          <a:p>
            <a:fld id="{C82B41EF-23A4-4A3D-9140-7CCC6797B58C}"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título mestre</a:t>
            </a:r>
            <a:endParaRPr kumimoji="0" lang="en-US"/>
          </a:p>
        </p:txBody>
      </p:sp>
      <p:sp>
        <p:nvSpPr>
          <p:cNvPr id="3" name="Espaço Reservado para Conteúdo 2"/>
          <p:cNvSpPr>
            <a:spLocks noGrp="1"/>
          </p:cNvSpPr>
          <p:nvPr>
            <p:ph idx="1"/>
          </p:nvPr>
        </p:nvSpPr>
        <p:spPr/>
        <p:txBody>
          <a:bodyPr/>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5" name="Espaço Reservado para Rodapé 4"/>
          <p:cNvSpPr>
            <a:spLocks noGrp="1"/>
          </p:cNvSpPr>
          <p:nvPr>
            <p:ph type="ftr" sz="quarter" idx="11"/>
          </p:nvPr>
        </p:nvSpPr>
        <p:spPr/>
        <p:txBody>
          <a:bodyPr/>
          <a:lstStyle>
            <a:extLst/>
          </a:lstStyle>
          <a:p>
            <a:endParaRPr lang="pt-BR"/>
          </a:p>
        </p:txBody>
      </p:sp>
      <p:sp>
        <p:nvSpPr>
          <p:cNvPr id="6" name="Espaço Reservado para Número de Slide 5"/>
          <p:cNvSpPr>
            <a:spLocks noGrp="1"/>
          </p:cNvSpPr>
          <p:nvPr>
            <p:ph type="sldNum" sz="quarter" idx="12"/>
          </p:nvPr>
        </p:nvSpPr>
        <p:spPr/>
        <p:txBody>
          <a:bodyPr/>
          <a:lstStyle>
            <a:extLst/>
          </a:lstStyle>
          <a:p>
            <a:fld id="{C82B41EF-23A4-4A3D-9140-7CCC6797B58C}"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14" name="Forma livre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orma livre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orma livre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orma livre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orma livre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orma livre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orma livre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orma livre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orma livre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orma livre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orma livre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orma livre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orma livre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orma livre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orma livre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Espaço Reservado para Texto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5" name="Espaço Reservado para Rodapé 4"/>
          <p:cNvSpPr>
            <a:spLocks noGrp="1"/>
          </p:cNvSpPr>
          <p:nvPr>
            <p:ph type="ftr" sz="quarter" idx="11"/>
          </p:nvPr>
        </p:nvSpPr>
        <p:spPr/>
        <p:txBody>
          <a:bodyPr/>
          <a:lstStyle>
            <a:extLst/>
          </a:lstStyle>
          <a:p>
            <a:endParaRPr lang="pt-BR"/>
          </a:p>
        </p:txBody>
      </p:sp>
      <p:sp>
        <p:nvSpPr>
          <p:cNvPr id="6" name="Espaço Reservado para Número de Slide 5"/>
          <p:cNvSpPr>
            <a:spLocks noGrp="1"/>
          </p:cNvSpPr>
          <p:nvPr>
            <p:ph type="sldNum" sz="quarter" idx="12"/>
          </p:nvPr>
        </p:nvSpPr>
        <p:spPr/>
        <p:txBody>
          <a:bodyPr/>
          <a:lstStyle>
            <a:extLst/>
          </a:lstStyle>
          <a:p>
            <a:fld id="{C82B41EF-23A4-4A3D-9140-7CCC6797B58C}" type="slidenum">
              <a:rPr lang="pt-BR" smtClean="0"/>
              <a:t>‹nº›</a:t>
            </a:fld>
            <a:endParaRPr lang="pt-BR"/>
          </a:p>
        </p:txBody>
      </p:sp>
      <p:sp>
        <p:nvSpPr>
          <p:cNvPr id="7" name="Retângulo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ítulo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pt-BR" smtClean="0"/>
              <a:t>Clique para editar o título mestre</a:t>
            </a:r>
            <a:endParaRPr kumimoji="0" lang="en-US"/>
          </a:p>
        </p:txBody>
      </p:sp>
      <p:sp>
        <p:nvSpPr>
          <p:cNvPr id="8" name="Retângulo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tângulo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tângulo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tângulo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tângulo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512064"/>
            <a:ext cx="10972800" cy="914400"/>
          </a:xfrm>
        </p:spPr>
        <p:txBody>
          <a:bodyPr/>
          <a:lstStyle>
            <a:extLst/>
          </a:lstStyle>
          <a:p>
            <a:r>
              <a:rPr kumimoji="0" lang="pt-BR" smtClean="0"/>
              <a:t>Clique para editar o título mestre</a:t>
            </a:r>
            <a:endParaRPr kumimoji="0" lang="en-US"/>
          </a:p>
        </p:txBody>
      </p:sp>
      <p:sp>
        <p:nvSpPr>
          <p:cNvPr id="3" name="Espaço Reservado para Conteúdo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6" name="Espaço Reservado para Rodapé 5"/>
          <p:cNvSpPr>
            <a:spLocks noGrp="1"/>
          </p:cNvSpPr>
          <p:nvPr>
            <p:ph type="ftr" sz="quarter" idx="11"/>
          </p:nvPr>
        </p:nvSpPr>
        <p:spPr/>
        <p:txBody>
          <a:bodyPr/>
          <a:lstStyle>
            <a:extLst/>
          </a:lstStyle>
          <a:p>
            <a:endParaRPr lang="pt-BR"/>
          </a:p>
        </p:txBody>
      </p:sp>
      <p:sp>
        <p:nvSpPr>
          <p:cNvPr id="7" name="Espaço Reservado para Número de Slide 6"/>
          <p:cNvSpPr>
            <a:spLocks noGrp="1"/>
          </p:cNvSpPr>
          <p:nvPr>
            <p:ph type="sldNum" sz="quarter" idx="12"/>
          </p:nvPr>
        </p:nvSpPr>
        <p:spPr/>
        <p:txBody>
          <a:bodyPr/>
          <a:lstStyle>
            <a:extLst/>
          </a:lstStyle>
          <a:p>
            <a:fld id="{C82B41EF-23A4-4A3D-9140-7CCC6797B58C}"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5" name="Retângulo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ítulo 1"/>
          <p:cNvSpPr>
            <a:spLocks noGrp="1"/>
          </p:cNvSpPr>
          <p:nvPr>
            <p:ph type="title"/>
          </p:nvPr>
        </p:nvSpPr>
        <p:spPr>
          <a:xfrm>
            <a:off x="673099" y="512064"/>
            <a:ext cx="10363200" cy="914400"/>
          </a:xfrm>
        </p:spPr>
        <p:txBody>
          <a:bodyPr anchor="t"/>
          <a:lstStyle>
            <a:lvl1pPr>
              <a:defRPr sz="4000"/>
            </a:lvl1pPr>
            <a:extLst/>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 texto mestre</a:t>
            </a:r>
          </a:p>
        </p:txBody>
      </p:sp>
      <p:sp>
        <p:nvSpPr>
          <p:cNvPr id="4" name="Espaço Reservado para Texto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 texto mestre</a:t>
            </a:r>
          </a:p>
        </p:txBody>
      </p:sp>
      <p:sp>
        <p:nvSpPr>
          <p:cNvPr id="5" name="Espaço Reservado para Conteúdo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8" name="Espaço Reservado para Rodapé 7"/>
          <p:cNvSpPr>
            <a:spLocks noGrp="1"/>
          </p:cNvSpPr>
          <p:nvPr>
            <p:ph type="ftr" sz="quarter" idx="11"/>
          </p:nvPr>
        </p:nvSpPr>
        <p:spPr/>
        <p:txBody>
          <a:bodyPr/>
          <a:lstStyle>
            <a:extLst/>
          </a:lstStyle>
          <a:p>
            <a:endParaRPr lang="pt-BR"/>
          </a:p>
        </p:txBody>
      </p:sp>
      <p:sp>
        <p:nvSpPr>
          <p:cNvPr id="9" name="Espaço Reservado para Número de Slide 8"/>
          <p:cNvSpPr>
            <a:spLocks noGrp="1"/>
          </p:cNvSpPr>
          <p:nvPr>
            <p:ph type="sldNum" sz="quarter" idx="12"/>
          </p:nvPr>
        </p:nvSpPr>
        <p:spPr/>
        <p:txBody>
          <a:bodyPr/>
          <a:lstStyle>
            <a:extLst/>
          </a:lstStyle>
          <a:p>
            <a:fld id="{C82B41EF-23A4-4A3D-9140-7CCC6797B58C}" type="slidenum">
              <a:rPr lang="pt-BR" smtClean="0"/>
              <a:t>‹nº›</a:t>
            </a:fld>
            <a:endParaRPr lang="pt-BR"/>
          </a:p>
        </p:txBody>
      </p:sp>
      <p:sp>
        <p:nvSpPr>
          <p:cNvPr id="16" name="Retângulo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tângulo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tângulo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tângulo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tângulo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tângulo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tângulo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tângulo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tângulo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1219200" y="512064"/>
            <a:ext cx="10363200" cy="914400"/>
          </a:xfrm>
        </p:spPr>
        <p:txBody>
          <a:bodyPr/>
          <a:lstStyle>
            <a:lvl1pPr>
              <a:defRPr sz="4000" cap="none" baseline="0"/>
            </a:lvl1pPr>
            <a:extLst/>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4" name="Espaço Reservado para Rodapé 3"/>
          <p:cNvSpPr>
            <a:spLocks noGrp="1"/>
          </p:cNvSpPr>
          <p:nvPr>
            <p:ph type="ftr" sz="quarter" idx="11"/>
          </p:nvPr>
        </p:nvSpPr>
        <p:spPr/>
        <p:txBody>
          <a:bodyPr/>
          <a:lstStyle>
            <a:extLst/>
          </a:lstStyle>
          <a:p>
            <a:endParaRPr lang="pt-BR"/>
          </a:p>
        </p:txBody>
      </p:sp>
      <p:sp>
        <p:nvSpPr>
          <p:cNvPr id="5" name="Espaço Reservado para Número de Slide 4"/>
          <p:cNvSpPr>
            <a:spLocks noGrp="1"/>
          </p:cNvSpPr>
          <p:nvPr>
            <p:ph type="sldNum" sz="quarter" idx="12"/>
          </p:nvPr>
        </p:nvSpPr>
        <p:spPr/>
        <p:txBody>
          <a:bodyPr/>
          <a:lstStyle>
            <a:extLst/>
          </a:lstStyle>
          <a:p>
            <a:fld id="{C82B41EF-23A4-4A3D-9140-7CCC6797B58C}"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3" name="Espaço Reservado para Rodapé 2"/>
          <p:cNvSpPr>
            <a:spLocks noGrp="1"/>
          </p:cNvSpPr>
          <p:nvPr>
            <p:ph type="ftr" sz="quarter" idx="11"/>
          </p:nvPr>
        </p:nvSpPr>
        <p:spPr/>
        <p:txBody>
          <a:bodyPr/>
          <a:lstStyle>
            <a:extLst/>
          </a:lstStyle>
          <a:p>
            <a:endParaRPr lang="pt-BR"/>
          </a:p>
        </p:txBody>
      </p:sp>
      <p:sp>
        <p:nvSpPr>
          <p:cNvPr id="4" name="Espaço Reservado para Número de Slide 3"/>
          <p:cNvSpPr>
            <a:spLocks noGrp="1"/>
          </p:cNvSpPr>
          <p:nvPr>
            <p:ph type="sldNum" sz="quarter" idx="12"/>
          </p:nvPr>
        </p:nvSpPr>
        <p:spPr/>
        <p:txBody>
          <a:bodyPr/>
          <a:lstStyle>
            <a:extLst/>
          </a:lstStyle>
          <a:p>
            <a:fld id="{C82B41EF-23A4-4A3D-9140-7CCC6797B58C}"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914400" y="273050"/>
            <a:ext cx="10972800" cy="1162050"/>
          </a:xfrm>
        </p:spPr>
        <p:txBody>
          <a:bodyPr anchor="ctr"/>
          <a:lstStyle>
            <a:lvl1pPr algn="l">
              <a:buNone/>
              <a:defRPr sz="3600" b="0"/>
            </a:lvl1pPr>
            <a:extLst/>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pt-BR" smtClean="0"/>
              <a:t>Clique para editar o texto mestre</a:t>
            </a:r>
          </a:p>
        </p:txBody>
      </p:sp>
      <p:sp>
        <p:nvSpPr>
          <p:cNvPr id="4" name="Espaço Reservado para Conteúdo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fld id="{BB5D9767-9392-48C4-8B17-BED5A656F71B}" type="datetimeFigureOut">
              <a:rPr lang="pt-BR" smtClean="0"/>
              <a:t>31/07/2017</a:t>
            </a:fld>
            <a:endParaRPr lang="pt-BR"/>
          </a:p>
        </p:txBody>
      </p:sp>
      <p:sp>
        <p:nvSpPr>
          <p:cNvPr id="6" name="Espaço Reservado para Rodapé 5"/>
          <p:cNvSpPr>
            <a:spLocks noGrp="1"/>
          </p:cNvSpPr>
          <p:nvPr>
            <p:ph type="ftr" sz="quarter" idx="11"/>
          </p:nvPr>
        </p:nvSpPr>
        <p:spPr/>
        <p:txBody>
          <a:bodyPr/>
          <a:lstStyle>
            <a:extLst/>
          </a:lstStyle>
          <a:p>
            <a:endParaRPr lang="pt-BR"/>
          </a:p>
        </p:txBody>
      </p:sp>
      <p:sp>
        <p:nvSpPr>
          <p:cNvPr id="7" name="Espaço Reservado para Número de Slide 6"/>
          <p:cNvSpPr>
            <a:spLocks noGrp="1"/>
          </p:cNvSpPr>
          <p:nvPr>
            <p:ph type="sldNum" sz="quarter" idx="12"/>
          </p:nvPr>
        </p:nvSpPr>
        <p:spPr/>
        <p:txBody>
          <a:bodyPr/>
          <a:lstStyle>
            <a:extLst/>
          </a:lstStyle>
          <a:p>
            <a:fld id="{C82B41EF-23A4-4A3D-9140-7CCC6797B58C}"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8" name="Retângulo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Conector reto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o 9"/>
          <p:cNvGrpSpPr/>
          <p:nvPr/>
        </p:nvGrpSpPr>
        <p:grpSpPr>
          <a:xfrm rot="5400000">
            <a:off x="11374903" y="1197789"/>
            <a:ext cx="132763" cy="171288"/>
            <a:chOff x="6668087" y="1297746"/>
            <a:chExt cx="161840" cy="156602"/>
          </a:xfrm>
        </p:grpSpPr>
        <p:cxnSp>
          <p:nvCxnSpPr>
            <p:cNvPr id="15" name="Conector reto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ector reto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pt-BR" smtClean="0"/>
              <a:t>Clique no ícone para adicionar uma imagem</a:t>
            </a:r>
            <a:endParaRPr kumimoji="0" lang="en-US"/>
          </a:p>
        </p:txBody>
      </p:sp>
      <p:sp>
        <p:nvSpPr>
          <p:cNvPr id="4" name="Espaço Reservado para Texto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pt-BR" smtClean="0"/>
              <a:t>Clique para editar o texto mestre</a:t>
            </a:r>
          </a:p>
        </p:txBody>
      </p:sp>
      <p:grpSp>
        <p:nvGrpSpPr>
          <p:cNvPr id="14" name="Grupo 13"/>
          <p:cNvGrpSpPr/>
          <p:nvPr/>
        </p:nvGrpSpPr>
        <p:grpSpPr>
          <a:xfrm rot="5400000">
            <a:off x="11578103" y="1350189"/>
            <a:ext cx="132763" cy="171288"/>
            <a:chOff x="6668087" y="1297746"/>
            <a:chExt cx="161840" cy="156602"/>
          </a:xfrm>
        </p:grpSpPr>
        <p:cxnSp>
          <p:nvCxnSpPr>
            <p:cNvPr id="11" name="Conector reto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ector reto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ector reto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o 17"/>
          <p:cNvGrpSpPr/>
          <p:nvPr/>
        </p:nvGrpSpPr>
        <p:grpSpPr>
          <a:xfrm rot="5400000">
            <a:off x="11115579" y="1453352"/>
            <a:ext cx="132763" cy="171288"/>
            <a:chOff x="6668087" y="1297746"/>
            <a:chExt cx="161840" cy="156602"/>
          </a:xfrm>
        </p:grpSpPr>
        <p:cxnSp>
          <p:nvCxnSpPr>
            <p:cNvPr id="19" name="Conector reto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ector reto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ector reto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ço Reservado para Data 4"/>
          <p:cNvSpPr>
            <a:spLocks noGrp="1"/>
          </p:cNvSpPr>
          <p:nvPr>
            <p:ph type="dt" sz="half" idx="10"/>
          </p:nvPr>
        </p:nvSpPr>
        <p:spPr>
          <a:xfrm>
            <a:off x="8636000" y="55499"/>
            <a:ext cx="2844800" cy="365125"/>
          </a:xfrm>
        </p:spPr>
        <p:txBody>
          <a:bodyPr/>
          <a:lstStyle>
            <a:extLst/>
          </a:lstStyle>
          <a:p>
            <a:fld id="{BB5D9767-9392-48C4-8B17-BED5A656F71B}" type="datetimeFigureOut">
              <a:rPr lang="pt-BR" smtClean="0"/>
              <a:t>31/07/2017</a:t>
            </a:fld>
            <a:endParaRPr lang="pt-BR"/>
          </a:p>
        </p:txBody>
      </p:sp>
      <p:sp>
        <p:nvSpPr>
          <p:cNvPr id="6" name="Espaço Reservado para Rodapé 5"/>
          <p:cNvSpPr>
            <a:spLocks noGrp="1"/>
          </p:cNvSpPr>
          <p:nvPr>
            <p:ph type="ftr" sz="quarter" idx="11"/>
          </p:nvPr>
        </p:nvSpPr>
        <p:spPr>
          <a:xfrm>
            <a:off x="1219200" y="55499"/>
            <a:ext cx="7416800" cy="365125"/>
          </a:xfrm>
        </p:spPr>
        <p:txBody>
          <a:bodyPr/>
          <a:lstStyle>
            <a:extLst/>
          </a:lstStyle>
          <a:p>
            <a:endParaRPr lang="pt-BR"/>
          </a:p>
        </p:txBody>
      </p:sp>
      <p:sp>
        <p:nvSpPr>
          <p:cNvPr id="7" name="Espaço Reservado para Número de Slide 6"/>
          <p:cNvSpPr>
            <a:spLocks noGrp="1"/>
          </p:cNvSpPr>
          <p:nvPr>
            <p:ph type="sldNum" sz="quarter" idx="12"/>
          </p:nvPr>
        </p:nvSpPr>
        <p:spPr>
          <a:xfrm>
            <a:off x="11480800" y="55499"/>
            <a:ext cx="609600" cy="365125"/>
          </a:xfrm>
        </p:spPr>
        <p:txBody>
          <a:bodyPr/>
          <a:lstStyle>
            <a:extLst/>
          </a:lstStyle>
          <a:p>
            <a:fld id="{C82B41EF-23A4-4A3D-9140-7CCC6797B58C}"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ângulo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tângulo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tângulo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tângulo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tângulo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tângulo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tângulo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tângulo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tângulo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Espaço Reservado para Título 21"/>
          <p:cNvSpPr>
            <a:spLocks noGrp="1"/>
          </p:cNvSpPr>
          <p:nvPr>
            <p:ph type="title"/>
          </p:nvPr>
        </p:nvSpPr>
        <p:spPr>
          <a:xfrm>
            <a:off x="1219200" y="512064"/>
            <a:ext cx="10363200" cy="914400"/>
          </a:xfrm>
          <a:prstGeom prst="rect">
            <a:avLst/>
          </a:prstGeom>
        </p:spPr>
        <p:txBody>
          <a:bodyPr vert="horz" anchor="t">
            <a:noAutofit/>
          </a:bodyPr>
          <a:lstStyle>
            <a:extLst/>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1219200" y="1783560"/>
            <a:ext cx="10363200" cy="4572000"/>
          </a:xfrm>
          <a:prstGeom prst="rect">
            <a:avLst/>
          </a:prstGeom>
        </p:spPr>
        <p:txBody>
          <a:bodyPr vert="horz">
            <a:normAutofit/>
          </a:bodyPr>
          <a:lstStyle>
            <a:extLst/>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BB5D9767-9392-48C4-8B17-BED5A656F71B}" type="datetimeFigureOut">
              <a:rPr lang="pt-BR" smtClean="0"/>
              <a:t>31/07/2017</a:t>
            </a:fld>
            <a:endParaRPr lang="pt-BR"/>
          </a:p>
        </p:txBody>
      </p:sp>
      <p:sp>
        <p:nvSpPr>
          <p:cNvPr id="3" name="Espaço Reservado para Rodapé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pt-BR"/>
          </a:p>
        </p:txBody>
      </p:sp>
      <p:sp>
        <p:nvSpPr>
          <p:cNvPr id="23" name="Espaço Reservado para Número de Slide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C82B41EF-23A4-4A3D-9140-7CCC6797B58C}" type="slidenum">
              <a:rPr lang="pt-BR" smtClean="0"/>
              <a:t>‹nº›</a:t>
            </a:fld>
            <a:endParaRPr lang="pt-BR"/>
          </a:p>
        </p:txBody>
      </p:sp>
    </p:spTree>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2192000" cy="1435100"/>
          </a:xfrm>
        </p:spPr>
        <p:txBody>
          <a:bodyPr>
            <a:noAutofit/>
          </a:bodyPr>
          <a:lstStyle/>
          <a:p>
            <a:pPr algn="ctr"/>
            <a:r>
              <a:rPr lang="pt-BR" sz="6600" dirty="0">
                <a:latin typeface="Bauhaus 93" panose="04030905020B02020C02" pitchFamily="82" charset="0"/>
              </a:rPr>
              <a:t>Estudando para o Enem de forma invertida</a:t>
            </a:r>
          </a:p>
        </p:txBody>
      </p:sp>
      <p:sp>
        <p:nvSpPr>
          <p:cNvPr id="3" name="Subtítulo 2"/>
          <p:cNvSpPr>
            <a:spLocks noGrp="1"/>
          </p:cNvSpPr>
          <p:nvPr>
            <p:ph type="subTitle" idx="1"/>
          </p:nvPr>
        </p:nvSpPr>
        <p:spPr>
          <a:xfrm>
            <a:off x="0" y="1825096"/>
            <a:ext cx="12192000" cy="5032904"/>
          </a:xfrm>
        </p:spPr>
        <p:txBody>
          <a:bodyPr>
            <a:normAutofit/>
          </a:bodyPr>
          <a:lstStyle/>
          <a:p>
            <a:pPr marL="457200" indent="-457200">
              <a:buFont typeface="Wingdings" panose="05000000000000000000" pitchFamily="2" charset="2"/>
              <a:buChar char="Ø"/>
            </a:pPr>
            <a:r>
              <a:rPr lang="pt-BR" sz="2800" dirty="0"/>
              <a:t>NOME: RUAN DA SILVA MOREIRA</a:t>
            </a:r>
          </a:p>
          <a:p>
            <a:pPr marL="457200" indent="-457200">
              <a:buFont typeface="Wingdings" panose="05000000000000000000" pitchFamily="2" charset="2"/>
              <a:buChar char="Ø"/>
            </a:pPr>
            <a:endParaRPr lang="pt-BR" sz="2800" dirty="0"/>
          </a:p>
          <a:p>
            <a:pPr marL="457200" indent="-457200">
              <a:buFont typeface="Wingdings" panose="05000000000000000000" pitchFamily="2" charset="2"/>
              <a:buChar char="Ø"/>
            </a:pPr>
            <a:r>
              <a:rPr lang="pt-BR" sz="2800" dirty="0"/>
              <a:t>PROFESSOR: LUCAS XAVIER</a:t>
            </a:r>
          </a:p>
          <a:p>
            <a:pPr marL="457200" indent="-457200">
              <a:buFont typeface="Wingdings" panose="05000000000000000000" pitchFamily="2" charset="2"/>
              <a:buChar char="Ø"/>
            </a:pPr>
            <a:endParaRPr lang="pt-BR" sz="2800" dirty="0"/>
          </a:p>
          <a:p>
            <a:pPr marL="457200" indent="-457200">
              <a:buFont typeface="Wingdings" panose="05000000000000000000" pitchFamily="2" charset="2"/>
              <a:buChar char="Ø"/>
            </a:pPr>
            <a:r>
              <a:rPr lang="pt-BR" sz="2800" dirty="0"/>
              <a:t>SERIÉ: 1° MO6</a:t>
            </a:r>
          </a:p>
          <a:p>
            <a:pPr marL="457200" indent="-457200">
              <a:buFont typeface="Wingdings" panose="05000000000000000000" pitchFamily="2" charset="2"/>
              <a:buChar char="Ø"/>
            </a:pPr>
            <a:endParaRPr lang="pt-BR" sz="2800" dirty="0"/>
          </a:p>
          <a:p>
            <a:pPr marL="457200" indent="-457200">
              <a:buFont typeface="Wingdings" panose="05000000000000000000" pitchFamily="2" charset="2"/>
              <a:buChar char="Ø"/>
            </a:pPr>
            <a:r>
              <a:rPr lang="pt-BR" sz="2800" dirty="0"/>
              <a:t>CINEMÁTICA: VELOCIDADE CONSTANTE </a:t>
            </a:r>
          </a:p>
          <a:p>
            <a:pPr marL="457200" indent="-457200">
              <a:buFont typeface="Wingdings" panose="05000000000000000000" pitchFamily="2" charset="2"/>
              <a:buChar char="Ø"/>
            </a:pPr>
            <a:endParaRPr lang="pt-BR" sz="2800" dirty="0"/>
          </a:p>
          <a:p>
            <a:pPr marL="457200" indent="-457200">
              <a:buFont typeface="Wingdings" panose="05000000000000000000" pitchFamily="2" charset="2"/>
              <a:buChar char="Ø"/>
            </a:pPr>
            <a:r>
              <a:rPr lang="pt-BR" sz="2800" dirty="0"/>
              <a:t>ENEM 1998 – QUESTÃO 59</a:t>
            </a:r>
          </a:p>
        </p:txBody>
      </p:sp>
      <p:pic>
        <p:nvPicPr>
          <p:cNvPr id="7" name="Á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974385"/>
      </p:ext>
    </p:extLst>
  </p:cSld>
  <p:clrMapOvr>
    <a:masterClrMapping/>
  </p:clrMapOvr>
  <mc:AlternateContent xmlns:mc="http://schemas.openxmlformats.org/markup-compatibility/2006">
    <mc:Choice xmlns:p14="http://schemas.microsoft.com/office/powerpoint/2010/main" Requires="p14">
      <p:transition spd="slow" p14:dur="2000" advTm="21703"/>
    </mc:Choice>
    <mc:Fallback>
      <p:transition spd="slow" advTm="2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26464"/>
          </a:xfrm>
        </p:spPr>
        <p:txBody>
          <a:bodyPr/>
          <a:lstStyle/>
          <a:p>
            <a:r>
              <a:rPr lang="pt-BR" sz="6000" dirty="0" smtClean="0">
                <a:latin typeface="Bauhaus 93" panose="04030905020B02020C02" pitchFamily="82" charset="0"/>
              </a:rPr>
              <a:t>                MAPA CONCEITUAL</a:t>
            </a:r>
            <a:endParaRPr lang="pt-BR" sz="6000" dirty="0">
              <a:latin typeface="Bauhaus 93" panose="04030905020B02020C02" pitchFamily="82" charset="0"/>
            </a:endParaRPr>
          </a:p>
        </p:txBody>
      </p:sp>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551376" y="1175431"/>
            <a:ext cx="9637888" cy="542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5105125"/>
      </p:ext>
    </p:extLst>
  </p:cSld>
  <p:clrMapOvr>
    <a:masterClrMapping/>
  </p:clrMapOvr>
  <mc:AlternateContent xmlns:mc="http://schemas.openxmlformats.org/markup-compatibility/2006">
    <mc:Choice xmlns:p14="http://schemas.microsoft.com/office/powerpoint/2010/main" Requires="p14">
      <p:transition spd="slow" p14:dur="2000" advTm="54456"/>
    </mc:Choice>
    <mc:Fallback>
      <p:transition spd="slow" advTm="5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12192001" cy="1426464"/>
          </a:xfrm>
        </p:spPr>
        <p:txBody>
          <a:bodyPr/>
          <a:lstStyle/>
          <a:p>
            <a:pPr algn="ctr"/>
            <a:r>
              <a:rPr lang="pt-BR" sz="6000" dirty="0" smtClean="0">
                <a:latin typeface="Bauhaus 93" panose="04030905020B02020C02" pitchFamily="82" charset="0"/>
              </a:rPr>
              <a:t>COMPETÊNCIAS E HABILIDADES</a:t>
            </a:r>
            <a:endParaRPr lang="pt-BR" sz="6000" dirty="0">
              <a:latin typeface="Bauhaus 93" panose="04030905020B02020C02" pitchFamily="82" charset="0"/>
            </a:endParaRPr>
          </a:p>
        </p:txBody>
      </p:sp>
      <p:sp>
        <p:nvSpPr>
          <p:cNvPr id="3" name="Espaço Reservado para Conteúdo 2"/>
          <p:cNvSpPr>
            <a:spLocks noGrp="1"/>
          </p:cNvSpPr>
          <p:nvPr>
            <p:ph idx="1"/>
          </p:nvPr>
        </p:nvSpPr>
        <p:spPr>
          <a:xfrm>
            <a:off x="0" y="1436914"/>
            <a:ext cx="12192000" cy="5421086"/>
          </a:xfrm>
        </p:spPr>
        <p:txBody>
          <a:bodyPr/>
          <a:lstStyle/>
          <a:p>
            <a:r>
              <a:rPr lang="pt-BR" dirty="0"/>
              <a:t>III - Selecionar, organizar, relacionar, interpretar dados e informações representados de diferentes formas para tomar decisões e enfrentar </a:t>
            </a:r>
            <a:r>
              <a:rPr lang="pt-BR" dirty="0" smtClean="0"/>
              <a:t>situações e problemas. </a:t>
            </a:r>
          </a:p>
          <a:p>
            <a:endParaRPr lang="pt-BR" dirty="0"/>
          </a:p>
          <a:p>
            <a:r>
              <a:rPr lang="pt-BR" dirty="0"/>
              <a:t>H20 - Utilizar leis físicas para interpretar processos naturais e tecnológicos que envolvem trocas de calor, mudanças de pressão e densidade ou interações físicas que provoquem movimentos de objetos. </a:t>
            </a:r>
            <a:endParaRPr lang="pt-BR" dirty="0" smtClean="0"/>
          </a:p>
          <a:p>
            <a:endParaRPr lang="pt-BR" dirty="0"/>
          </a:p>
          <a:p>
            <a:endParaRPr lang="pt-BR" dirty="0" smtClean="0"/>
          </a:p>
          <a:p>
            <a:endParaRPr lang="pt-BR" dirty="0"/>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762347"/>
      </p:ext>
    </p:extLst>
  </p:cSld>
  <p:clrMapOvr>
    <a:masterClrMapping/>
  </p:clrMapOvr>
  <mc:AlternateContent xmlns:mc="http://schemas.openxmlformats.org/markup-compatibility/2006">
    <mc:Choice xmlns:p14="http://schemas.microsoft.com/office/powerpoint/2010/main" Requires="p14">
      <p:transition spd="slow" p14:dur="2000" advTm="30267"/>
    </mc:Choice>
    <mc:Fallback>
      <p:transition spd="slow" advTm="30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1"/>
            <a:ext cx="12344400" cy="1866900"/>
          </a:xfrm>
        </p:spPr>
        <p:txBody>
          <a:bodyPr>
            <a:normAutofit/>
          </a:bodyPr>
          <a:lstStyle/>
          <a:p>
            <a:pPr algn="ctr"/>
            <a:r>
              <a:rPr lang="pt-BR" sz="6000" dirty="0">
                <a:latin typeface="Bauhaus 93" panose="04030905020B02020C02" pitchFamily="82" charset="0"/>
              </a:rPr>
              <a:t>cinemática</a:t>
            </a:r>
          </a:p>
        </p:txBody>
      </p:sp>
      <p:sp>
        <p:nvSpPr>
          <p:cNvPr id="3" name="Espaço Reservado para Conteúdo 2"/>
          <p:cNvSpPr>
            <a:spLocks noGrp="1"/>
          </p:cNvSpPr>
          <p:nvPr>
            <p:ph idx="1"/>
          </p:nvPr>
        </p:nvSpPr>
        <p:spPr>
          <a:xfrm>
            <a:off x="0" y="1625601"/>
            <a:ext cx="12192000" cy="5232400"/>
          </a:xfrm>
        </p:spPr>
        <p:txBody>
          <a:bodyPr/>
          <a:lstStyle/>
          <a:p>
            <a:r>
              <a:rPr lang="pt-BR" sz="2800" dirty="0"/>
              <a:t>é a parte da Mecânica que descreve o movimento, determinando a posição, a velocidade e a aceleração de um corpo em cada instante.</a:t>
            </a:r>
          </a:p>
          <a:p>
            <a:r>
              <a:rPr lang="pt-BR" sz="2800" dirty="0"/>
              <a:t>Tempo é uma noção aceita sem definição, fundamental na descrição de qualquer movimento.</a:t>
            </a:r>
          </a:p>
          <a:p>
            <a:r>
              <a:rPr lang="pt-BR" sz="2800" dirty="0"/>
              <a:t>Os corpos em estudo, denominado móveis, são considerados pontos materiais. Ponto material é um corpo cujas dimensões não interferem no estudo de determinado fenômeno.</a:t>
            </a:r>
          </a:p>
          <a:p>
            <a:endParaRPr lang="pt-BR" dirty="0"/>
          </a:p>
        </p:txBody>
      </p:sp>
      <p:pic>
        <p:nvPicPr>
          <p:cNvPr id="4" name="Imagem 3"/>
          <p:cNvPicPr>
            <a:picLocks noChangeAspect="1"/>
          </p:cNvPicPr>
          <p:nvPr/>
        </p:nvPicPr>
        <p:blipFill>
          <a:blip r:embed="rId4"/>
          <a:stretch>
            <a:fillRect/>
          </a:stretch>
        </p:blipFill>
        <p:spPr>
          <a:xfrm>
            <a:off x="3279775" y="5080000"/>
            <a:ext cx="6191250" cy="1778001"/>
          </a:xfrm>
          <a:prstGeom prst="rect">
            <a:avLst/>
          </a:prstGeom>
          <a:noFill/>
        </p:spPr>
      </p:pic>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7140362"/>
      </p:ext>
    </p:extLst>
  </p:cSld>
  <p:clrMapOvr>
    <a:masterClrMapping/>
  </p:clrMapOvr>
  <mc:AlternateContent xmlns:mc="http://schemas.openxmlformats.org/markup-compatibility/2006">
    <mc:Choice xmlns:p14="http://schemas.microsoft.com/office/powerpoint/2010/main" Requires="p14">
      <p:transition spd="slow" p14:dur="2000" advTm="48801"/>
    </mc:Choice>
    <mc:Fallback>
      <p:transition spd="slow" advTm="4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51000"/>
          </a:xfrm>
        </p:spPr>
        <p:txBody>
          <a:bodyPr>
            <a:normAutofit/>
          </a:bodyPr>
          <a:lstStyle/>
          <a:p>
            <a:pPr algn="ctr"/>
            <a:r>
              <a:rPr lang="pt-BR" sz="6000" dirty="0">
                <a:latin typeface="Bauhaus 93" panose="04030905020B02020C02" pitchFamily="82" charset="0"/>
              </a:rPr>
              <a:t>Velocidade constante</a:t>
            </a:r>
          </a:p>
        </p:txBody>
      </p:sp>
      <p:sp>
        <p:nvSpPr>
          <p:cNvPr id="3" name="Espaço Reservado para Conteúdo 2"/>
          <p:cNvSpPr>
            <a:spLocks noGrp="1"/>
          </p:cNvSpPr>
          <p:nvPr>
            <p:ph idx="1"/>
          </p:nvPr>
        </p:nvSpPr>
        <p:spPr>
          <a:xfrm>
            <a:off x="0" y="1651002"/>
            <a:ext cx="12192000" cy="5206998"/>
          </a:xfrm>
        </p:spPr>
        <p:txBody>
          <a:bodyPr>
            <a:normAutofit/>
          </a:bodyPr>
          <a:lstStyle/>
          <a:p>
            <a:r>
              <a:rPr lang="pt-BR" sz="2800" dirty="0"/>
              <a:t>desenvolvimento de várias situações cotidianas, se tornando uma ferramenta imprescindível nos cálculos de situações reais, as equações do movimento de um móvel. As situações que envolvem velocidades constantes são chamadas de movimento uniforme. Uma expressão matemática em movimento é o cálculo da velocidade média de um móvel, dada pela fórmula:</a:t>
            </a:r>
          </a:p>
        </p:txBody>
      </p:sp>
      <p:pic>
        <p:nvPicPr>
          <p:cNvPr id="4" name="Imagem 3"/>
          <p:cNvPicPr>
            <a:picLocks noChangeAspect="1"/>
          </p:cNvPicPr>
          <p:nvPr/>
        </p:nvPicPr>
        <p:blipFill>
          <a:blip r:embed="rId4"/>
          <a:stretch>
            <a:fillRect/>
          </a:stretch>
        </p:blipFill>
        <p:spPr>
          <a:xfrm>
            <a:off x="3187700" y="4203701"/>
            <a:ext cx="6057900" cy="2654299"/>
          </a:xfrm>
          <a:prstGeom prst="rect">
            <a:avLst/>
          </a:prstGeom>
          <a:noFill/>
        </p:spPr>
      </p:pic>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262310"/>
      </p:ext>
    </p:extLst>
  </p:cSld>
  <p:clrMapOvr>
    <a:masterClrMapping/>
  </p:clrMapOvr>
  <mc:AlternateContent xmlns:mc="http://schemas.openxmlformats.org/markup-compatibility/2006">
    <mc:Choice xmlns:p14="http://schemas.microsoft.com/office/powerpoint/2010/main" Requires="p14">
      <p:transition spd="slow" p14:dur="2000" advTm="43360"/>
    </mc:Choice>
    <mc:Fallback>
      <p:transition spd="slow" advTm="4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51000"/>
          </a:xfrm>
        </p:spPr>
        <p:txBody>
          <a:bodyPr>
            <a:normAutofit/>
          </a:bodyPr>
          <a:lstStyle/>
          <a:p>
            <a:pPr algn="ctr"/>
            <a:r>
              <a:rPr lang="pt-BR" sz="6000" dirty="0">
                <a:latin typeface="Bauhaus 93" panose="04030905020B02020C02" pitchFamily="82" charset="0"/>
              </a:rPr>
              <a:t>Enem questão </a:t>
            </a:r>
            <a:r>
              <a:rPr lang="pt-BR" sz="6000" dirty="0">
                <a:latin typeface="Bauhaus 93" panose="04030905020B02020C02" pitchFamily="82" charset="0"/>
                <a:cs typeface="Arial" panose="020B0604020202020204" pitchFamily="34" charset="0"/>
              </a:rPr>
              <a:t>59</a:t>
            </a:r>
            <a:endParaRPr lang="pt-BR" sz="6000" dirty="0">
              <a:latin typeface="Bauhaus 93" panose="04030905020B02020C02" pitchFamily="82" charset="0"/>
            </a:endParaRPr>
          </a:p>
        </p:txBody>
      </p:sp>
      <p:sp>
        <p:nvSpPr>
          <p:cNvPr id="3" name="Espaço Reservado para Conteúdo 2"/>
          <p:cNvSpPr>
            <a:spLocks noGrp="1"/>
          </p:cNvSpPr>
          <p:nvPr>
            <p:ph idx="1"/>
          </p:nvPr>
        </p:nvSpPr>
        <p:spPr>
          <a:xfrm>
            <a:off x="0" y="1651001"/>
            <a:ext cx="12192000" cy="5207000"/>
          </a:xfrm>
        </p:spPr>
        <p:txBody>
          <a:bodyPr>
            <a:normAutofit/>
          </a:bodyPr>
          <a:lstStyle/>
          <a:p>
            <a:r>
              <a:rPr lang="pt-BR" sz="2800" dirty="0"/>
              <a:t>Em uma prova de 100 m rasos, o desempenho típico de um corredor padrão é representado pelo gráfico a seguir : </a:t>
            </a:r>
          </a:p>
        </p:txBody>
      </p:sp>
      <p:pic>
        <p:nvPicPr>
          <p:cNvPr id="4" name="Imagem 3"/>
          <p:cNvPicPr>
            <a:picLocks noChangeAspect="1"/>
          </p:cNvPicPr>
          <p:nvPr/>
        </p:nvPicPr>
        <p:blipFill>
          <a:blip r:embed="rId4"/>
          <a:stretch>
            <a:fillRect/>
          </a:stretch>
        </p:blipFill>
        <p:spPr>
          <a:xfrm>
            <a:off x="889000" y="2971800"/>
            <a:ext cx="10363200" cy="3733800"/>
          </a:xfrm>
          <a:prstGeom prst="rect">
            <a:avLst/>
          </a:prstGeom>
        </p:spPr>
      </p:pic>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8836323"/>
      </p:ext>
    </p:extLst>
  </p:cSld>
  <p:clrMapOvr>
    <a:masterClrMapping/>
  </p:clrMapOvr>
  <mc:AlternateContent xmlns:mc="http://schemas.openxmlformats.org/markup-compatibility/2006">
    <mc:Choice xmlns:p14="http://schemas.microsoft.com/office/powerpoint/2010/main" Requires="p14">
      <p:transition spd="slow" p14:dur="2000" advTm="39714"/>
    </mc:Choice>
    <mc:Fallback>
      <p:transition spd="slow" advTm="3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12192000" cy="6858000"/>
          </a:xfrm>
        </p:spPr>
        <p:txBody>
          <a:bodyPr>
            <a:normAutofit/>
          </a:bodyPr>
          <a:lstStyle/>
          <a:p>
            <a:r>
              <a:rPr lang="pt-BR" sz="2800" dirty="0"/>
              <a:t>Baseado no gráfico, em que intervalo de tempo a velocidade do corredor é aproximadamente constante:</a:t>
            </a:r>
          </a:p>
          <a:p>
            <a:r>
              <a:rPr lang="pt-BR" sz="2800" dirty="0"/>
              <a:t>A) Entre 0 e 1 segundo. </a:t>
            </a:r>
          </a:p>
          <a:p>
            <a:r>
              <a:rPr lang="pt-BR" sz="2800" dirty="0"/>
              <a:t>B) Entre 1 e 5 segundos. </a:t>
            </a:r>
          </a:p>
          <a:p>
            <a:r>
              <a:rPr lang="pt-BR" sz="2800" dirty="0"/>
              <a:t>C) Entre 5 e 8 segundos. </a:t>
            </a:r>
          </a:p>
          <a:p>
            <a:r>
              <a:rPr lang="pt-BR" sz="2800" dirty="0"/>
              <a:t>D) Entre 8 e 11 segundos. </a:t>
            </a:r>
          </a:p>
          <a:p>
            <a:r>
              <a:rPr lang="pt-BR" sz="2800" dirty="0"/>
              <a:t>E) Entre 12 e 15 segundos.</a:t>
            </a:r>
            <a:br>
              <a:rPr lang="pt-BR" sz="2800" dirty="0"/>
            </a:br>
            <a:endParaRPr lang="pt-BR" sz="2800"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3702784"/>
      </p:ext>
    </p:extLst>
  </p:cSld>
  <p:clrMapOvr>
    <a:masterClrMapping/>
  </p:clrMapOvr>
  <mc:AlternateContent xmlns:mc="http://schemas.openxmlformats.org/markup-compatibility/2006">
    <mc:Choice xmlns:p14="http://schemas.microsoft.com/office/powerpoint/2010/main" Requires="p14">
      <p:transition spd="slow" p14:dur="2000" advTm="16053"/>
    </mc:Choice>
    <mc:Fallback>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89100"/>
          </a:xfrm>
        </p:spPr>
        <p:txBody>
          <a:bodyPr>
            <a:normAutofit/>
          </a:bodyPr>
          <a:lstStyle/>
          <a:p>
            <a:pPr algn="ctr"/>
            <a:r>
              <a:rPr lang="pt-BR" sz="6000" dirty="0">
                <a:latin typeface="Bauhaus 93" panose="04030905020B02020C02" pitchFamily="82" charset="0"/>
              </a:rPr>
              <a:t>resolução</a:t>
            </a:r>
          </a:p>
        </p:txBody>
      </p:sp>
      <p:sp>
        <p:nvSpPr>
          <p:cNvPr id="3" name="Espaço Reservado para Conteúdo 2"/>
          <p:cNvSpPr>
            <a:spLocks noGrp="1"/>
          </p:cNvSpPr>
          <p:nvPr>
            <p:ph idx="1"/>
          </p:nvPr>
        </p:nvSpPr>
        <p:spPr>
          <a:xfrm>
            <a:off x="0" y="1485901"/>
            <a:ext cx="12192000" cy="5499100"/>
          </a:xfrm>
        </p:spPr>
        <p:txBody>
          <a:bodyPr>
            <a:normAutofit lnSpcReduction="10000"/>
          </a:bodyPr>
          <a:lstStyle/>
          <a:p>
            <a:r>
              <a:rPr lang="pt-BR" sz="2800" dirty="0"/>
              <a:t>Esta questão de física, que foi da prova de 1998 é bastante fácil de ser resolvida, pois é só uma questão de análise do gráfico e as opções também não faziam nem com que o estudante confundisse na hora de resolvê-la. Para resolver esta questão é necessário que você analise bastante o gráfico. Logo depois, para ficar melhor de entender, complete no gráfico os números que faltam no tempo ( 0,1,2,3,4,5,6,7,8,9,10,11,12,14 e 15). Com isto feito, você pode observar que entre 0 e 4 segundos a velocidade aumenta, que entre 5 e 8 segundos ela é praticamente constante e que entre 9 e 15 a velocidade passa à diminuir. Com isso podemos concluir que a resposta da questão será entre 5 e 8 segundos. </a:t>
            </a:r>
          </a:p>
          <a:p>
            <a:endParaRPr lang="pt-BR" dirty="0"/>
          </a:p>
          <a:p>
            <a:pPr algn="ctr"/>
            <a:r>
              <a:rPr lang="pt-BR" sz="4400" dirty="0">
                <a:latin typeface="Algerian" panose="04020705040A02060702" pitchFamily="82" charset="0"/>
              </a:rPr>
              <a:t>Resposta: C</a:t>
            </a:r>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0934318"/>
      </p:ext>
    </p:extLst>
  </p:cSld>
  <p:clrMapOvr>
    <a:masterClrMapping/>
  </p:clrMapOvr>
  <mc:AlternateContent xmlns:mc="http://schemas.openxmlformats.org/markup-compatibility/2006">
    <mc:Choice xmlns:p14="http://schemas.microsoft.com/office/powerpoint/2010/main" Requires="p14">
      <p:transition spd="slow" p14:dur="2000" advTm="56724"/>
    </mc:Choice>
    <mc:Fallback>
      <p:transition spd="slow" advTm="56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ô">
  <a:themeElements>
    <a:clrScheme name="Metrô">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ô">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ô">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229</TotalTime>
  <Words>410</Words>
  <Application>Microsoft Office PowerPoint</Application>
  <PresentationFormat>Personalizar</PresentationFormat>
  <Paragraphs>34</Paragraphs>
  <Slides>8</Slides>
  <Notes>0</Notes>
  <HiddenSlides>0</HiddenSlides>
  <MMClips>8</MMClips>
  <ScaleCrop>false</ScaleCrop>
  <HeadingPairs>
    <vt:vector size="4" baseType="variant">
      <vt:variant>
        <vt:lpstr>Tema</vt:lpstr>
      </vt:variant>
      <vt:variant>
        <vt:i4>1</vt:i4>
      </vt:variant>
      <vt:variant>
        <vt:lpstr>Títulos de slides</vt:lpstr>
      </vt:variant>
      <vt:variant>
        <vt:i4>8</vt:i4>
      </vt:variant>
    </vt:vector>
  </HeadingPairs>
  <TitlesOfParts>
    <vt:vector size="9" baseType="lpstr">
      <vt:lpstr>Metrô</vt:lpstr>
      <vt:lpstr>Estudando para o Enem de forma invertida</vt:lpstr>
      <vt:lpstr>                MAPA CONCEITUAL</vt:lpstr>
      <vt:lpstr>COMPETÊNCIAS E HABILIDADES</vt:lpstr>
      <vt:lpstr>cinemática</vt:lpstr>
      <vt:lpstr>Velocidade constante</vt:lpstr>
      <vt:lpstr>Enem questão 59</vt:lpstr>
      <vt:lpstr>Apresentação do PowerPoint</vt:lpstr>
      <vt:lpstr>resolução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Estudando para o Enem de forma invertida</dc:title>
  <dc:creator>Lucas Siqueira</dc:creator>
  <cp:lastModifiedBy>Lucas Siqueira</cp:lastModifiedBy>
  <cp:revision>12</cp:revision>
  <dcterms:created xsi:type="dcterms:W3CDTF">2017-05-23T18:40:10Z</dcterms:created>
  <dcterms:modified xsi:type="dcterms:W3CDTF">2017-07-31T19:20:41Z</dcterms:modified>
</cp:coreProperties>
</file>