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BD6B6D-06B3-4004-B95B-BCF5EACD1314}" type="doc">
      <dgm:prSet loTypeId="urn:microsoft.com/office/officeart/2005/8/layout/hierarchy2" loCatId="hierarchy" qsTypeId="urn:microsoft.com/office/officeart/2005/8/quickstyle/simple4" qsCatId="simple" csTypeId="urn:microsoft.com/office/officeart/2005/8/colors/accent4_1" csCatId="accent4" phldr="1"/>
      <dgm:spPr/>
      <dgm:t>
        <a:bodyPr/>
        <a:lstStyle/>
        <a:p>
          <a:endParaRPr lang="pt-BR"/>
        </a:p>
      </dgm:t>
    </dgm:pt>
    <dgm:pt modelId="{F7DC7F9F-4FC4-4AA0-AFFB-94C25870748B}">
      <dgm:prSet phldrT="[Text]"/>
      <dgm:spPr/>
      <dgm:t>
        <a:bodyPr/>
        <a:lstStyle/>
        <a:p>
          <a:r>
            <a:rPr lang="pt-BR" dirty="0" smtClean="0"/>
            <a:t>Estudando para o </a:t>
          </a:r>
          <a:r>
            <a:rPr lang="pt-BR" dirty="0" err="1" smtClean="0"/>
            <a:t>enem</a:t>
          </a:r>
          <a:r>
            <a:rPr lang="pt-BR" dirty="0" smtClean="0"/>
            <a:t> de forma invertida</a:t>
          </a:r>
          <a:endParaRPr lang="pt-BR" dirty="0"/>
        </a:p>
      </dgm:t>
    </dgm:pt>
    <dgm:pt modelId="{9BF3B76B-41A5-4DAA-985E-5C2FE10F13A1}" type="parTrans" cxnId="{716D5692-895C-4788-9E2B-D2069FF3917E}">
      <dgm:prSet/>
      <dgm:spPr/>
      <dgm:t>
        <a:bodyPr/>
        <a:lstStyle/>
        <a:p>
          <a:endParaRPr lang="pt-BR"/>
        </a:p>
      </dgm:t>
    </dgm:pt>
    <dgm:pt modelId="{2E76FB56-C16E-41FD-9784-523570FD032E}" type="sibTrans" cxnId="{716D5692-895C-4788-9E2B-D2069FF3917E}">
      <dgm:prSet/>
      <dgm:spPr/>
      <dgm:t>
        <a:bodyPr/>
        <a:lstStyle/>
        <a:p>
          <a:endParaRPr lang="pt-BR"/>
        </a:p>
      </dgm:t>
    </dgm:pt>
    <dgm:pt modelId="{D79E0EDB-DAE3-42AE-9745-EB5ACC94CB69}">
      <dgm:prSet phldrT="[Text]"/>
      <dgm:spPr/>
      <dgm:t>
        <a:bodyPr/>
        <a:lstStyle/>
        <a:p>
          <a:r>
            <a:rPr lang="pt-BR" dirty="0" smtClean="0"/>
            <a:t>Wikifísica.com</a:t>
          </a:r>
          <a:endParaRPr lang="pt-BR" dirty="0"/>
        </a:p>
      </dgm:t>
    </dgm:pt>
    <dgm:pt modelId="{D321A9F6-2F48-4018-9F64-5068B5AE8466}" type="parTrans" cxnId="{FC8DD796-F6C6-4E04-8EB7-FEF7507AC06C}">
      <dgm:prSet/>
      <dgm:spPr/>
      <dgm:t>
        <a:bodyPr/>
        <a:lstStyle/>
        <a:p>
          <a:endParaRPr lang="pt-BR"/>
        </a:p>
      </dgm:t>
    </dgm:pt>
    <dgm:pt modelId="{D9B94803-461E-4666-B743-896B957AE871}" type="sibTrans" cxnId="{FC8DD796-F6C6-4E04-8EB7-FEF7507AC06C}">
      <dgm:prSet/>
      <dgm:spPr/>
      <dgm:t>
        <a:bodyPr/>
        <a:lstStyle/>
        <a:p>
          <a:endParaRPr lang="pt-BR"/>
        </a:p>
      </dgm:t>
    </dgm:pt>
    <dgm:pt modelId="{F8C63B3B-4394-4452-90E9-98619F812514}">
      <dgm:prSet phldrT="[Text]"/>
      <dgm:spPr/>
      <dgm:t>
        <a:bodyPr/>
        <a:lstStyle/>
        <a:p>
          <a:r>
            <a:rPr lang="pt-BR" dirty="0" smtClean="0"/>
            <a:t>Competência e habilidade</a:t>
          </a:r>
          <a:endParaRPr lang="pt-BR" dirty="0"/>
        </a:p>
      </dgm:t>
    </dgm:pt>
    <dgm:pt modelId="{3A5400F2-0FF0-4B80-84BE-8DB0E2D61DC0}" type="parTrans" cxnId="{0ACCA617-316E-4D3D-93E2-88DF2CD33DFB}">
      <dgm:prSet/>
      <dgm:spPr/>
      <dgm:t>
        <a:bodyPr/>
        <a:lstStyle/>
        <a:p>
          <a:endParaRPr lang="pt-BR"/>
        </a:p>
      </dgm:t>
    </dgm:pt>
    <dgm:pt modelId="{85F0D6C2-8B03-4A3B-AFE1-7D0E140BE896}" type="sibTrans" cxnId="{0ACCA617-316E-4D3D-93E2-88DF2CD33DFB}">
      <dgm:prSet/>
      <dgm:spPr/>
      <dgm:t>
        <a:bodyPr/>
        <a:lstStyle/>
        <a:p>
          <a:endParaRPr lang="pt-BR"/>
        </a:p>
      </dgm:t>
    </dgm:pt>
    <dgm:pt modelId="{A97A6887-B3F3-4676-8532-0A0045925660}">
      <dgm:prSet phldrT="[Text]"/>
      <dgm:spPr/>
      <dgm:t>
        <a:bodyPr/>
        <a:lstStyle/>
        <a:p>
          <a:r>
            <a:rPr lang="pt-BR" dirty="0" smtClean="0"/>
            <a:t>Computador</a:t>
          </a:r>
          <a:endParaRPr lang="pt-BR" dirty="0"/>
        </a:p>
      </dgm:t>
    </dgm:pt>
    <dgm:pt modelId="{CCF8F84B-9A4A-461A-B9E6-1B3DAAA9890C}" type="parTrans" cxnId="{A00AF70C-06EF-4B13-8879-76D979BDADB6}">
      <dgm:prSet/>
      <dgm:spPr/>
      <dgm:t>
        <a:bodyPr/>
        <a:lstStyle/>
        <a:p>
          <a:endParaRPr lang="pt-BR"/>
        </a:p>
      </dgm:t>
    </dgm:pt>
    <dgm:pt modelId="{8FEB81B6-47F6-4D5C-8961-460776B74150}" type="sibTrans" cxnId="{A00AF70C-06EF-4B13-8879-76D979BDADB6}">
      <dgm:prSet/>
      <dgm:spPr/>
      <dgm:t>
        <a:bodyPr/>
        <a:lstStyle/>
        <a:p>
          <a:endParaRPr lang="pt-BR"/>
        </a:p>
      </dgm:t>
    </dgm:pt>
    <dgm:pt modelId="{E4A9281D-E71D-4828-B9C6-E1A8EF843B50}">
      <dgm:prSet phldrT="[Text]"/>
      <dgm:spPr/>
      <dgm:t>
        <a:bodyPr/>
        <a:lstStyle/>
        <a:p>
          <a:r>
            <a:rPr lang="pt-BR" dirty="0" smtClean="0"/>
            <a:t>Power point</a:t>
          </a:r>
          <a:endParaRPr lang="pt-BR" dirty="0"/>
        </a:p>
      </dgm:t>
    </dgm:pt>
    <dgm:pt modelId="{7FADF773-F980-42A6-AFDC-1F01EB857A0B}" type="parTrans" cxnId="{7EEF4C03-BAF3-47F1-8DE4-8374A6ACB969}">
      <dgm:prSet/>
      <dgm:spPr/>
      <dgm:t>
        <a:bodyPr/>
        <a:lstStyle/>
        <a:p>
          <a:endParaRPr lang="pt-BR"/>
        </a:p>
      </dgm:t>
    </dgm:pt>
    <dgm:pt modelId="{EE311EE7-C42D-468F-819C-F5D044326881}" type="sibTrans" cxnId="{7EEF4C03-BAF3-47F1-8DE4-8374A6ACB969}">
      <dgm:prSet/>
      <dgm:spPr/>
      <dgm:t>
        <a:bodyPr/>
        <a:lstStyle/>
        <a:p>
          <a:endParaRPr lang="pt-BR"/>
        </a:p>
      </dgm:t>
    </dgm:pt>
    <dgm:pt modelId="{884B48C8-5DD7-4382-B989-5A1421351D54}">
      <dgm:prSet/>
      <dgm:spPr/>
      <dgm:t>
        <a:bodyPr/>
        <a:lstStyle/>
        <a:p>
          <a:r>
            <a:rPr lang="pt-BR" dirty="0" smtClean="0"/>
            <a:t>Questão</a:t>
          </a:r>
          <a:r>
            <a:rPr lang="pt-BR" baseline="0" dirty="0" smtClean="0"/>
            <a:t> 78 de 2014</a:t>
          </a:r>
          <a:endParaRPr lang="pt-BR" dirty="0"/>
        </a:p>
      </dgm:t>
    </dgm:pt>
    <dgm:pt modelId="{C48D01A5-3F88-4E46-91FA-F615E2FB6559}" type="parTrans" cxnId="{81ADDF33-E861-4214-9E9D-B6467CA7086B}">
      <dgm:prSet/>
      <dgm:spPr/>
      <dgm:t>
        <a:bodyPr/>
        <a:lstStyle/>
        <a:p>
          <a:endParaRPr lang="pt-BR"/>
        </a:p>
      </dgm:t>
    </dgm:pt>
    <dgm:pt modelId="{283B629D-F960-49C0-B518-40E92C184D47}" type="sibTrans" cxnId="{81ADDF33-E861-4214-9E9D-B6467CA7086B}">
      <dgm:prSet/>
      <dgm:spPr/>
      <dgm:t>
        <a:bodyPr/>
        <a:lstStyle/>
        <a:p>
          <a:endParaRPr lang="pt-BR"/>
        </a:p>
      </dgm:t>
    </dgm:pt>
    <dgm:pt modelId="{02C9ACE1-6226-4CA9-8DF5-4721BD086A70}">
      <dgm:prSet/>
      <dgm:spPr/>
      <dgm:t>
        <a:bodyPr/>
        <a:lstStyle/>
        <a:p>
          <a:r>
            <a:rPr lang="pt-BR" dirty="0" err="1" smtClean="0"/>
            <a:t>Email</a:t>
          </a:r>
          <a:endParaRPr lang="pt-BR" dirty="0"/>
        </a:p>
      </dgm:t>
    </dgm:pt>
    <dgm:pt modelId="{D6C648E4-FE59-439F-B613-AE5BE2C333E5}" type="parTrans" cxnId="{B39DA755-B250-4D78-A892-84E4478D40F0}">
      <dgm:prSet/>
      <dgm:spPr/>
      <dgm:t>
        <a:bodyPr/>
        <a:lstStyle/>
        <a:p>
          <a:endParaRPr lang="pt-BR"/>
        </a:p>
      </dgm:t>
    </dgm:pt>
    <dgm:pt modelId="{6EA94EB3-AC29-4FFA-986A-2A9B6B5CB896}" type="sibTrans" cxnId="{B39DA755-B250-4D78-A892-84E4478D40F0}">
      <dgm:prSet/>
      <dgm:spPr/>
      <dgm:t>
        <a:bodyPr/>
        <a:lstStyle/>
        <a:p>
          <a:endParaRPr lang="pt-BR"/>
        </a:p>
      </dgm:t>
    </dgm:pt>
    <dgm:pt modelId="{DC67EC08-0916-4C09-945F-4AD870FC2428}">
      <dgm:prSet/>
      <dgm:spPr/>
      <dgm:t>
        <a:bodyPr/>
        <a:lstStyle/>
        <a:p>
          <a:endParaRPr lang="pt-BR"/>
        </a:p>
      </dgm:t>
    </dgm:pt>
    <dgm:pt modelId="{77293BEF-7EDF-4F08-9F85-2B2699E60A48}" type="sibTrans" cxnId="{B0735CCF-CD96-41A7-AFB4-3CDA7FB59DB6}">
      <dgm:prSet/>
      <dgm:spPr/>
      <dgm:t>
        <a:bodyPr/>
        <a:lstStyle/>
        <a:p>
          <a:endParaRPr lang="pt-BR"/>
        </a:p>
      </dgm:t>
    </dgm:pt>
    <dgm:pt modelId="{01F174E0-9CE5-45A6-AF92-720E973648BA}" type="parTrans" cxnId="{B0735CCF-CD96-41A7-AFB4-3CDA7FB59DB6}">
      <dgm:prSet/>
      <dgm:spPr/>
      <dgm:t>
        <a:bodyPr/>
        <a:lstStyle/>
        <a:p>
          <a:endParaRPr lang="pt-BR"/>
        </a:p>
      </dgm:t>
    </dgm:pt>
    <dgm:pt modelId="{16880116-D966-4C9D-A140-6F24394A0FFB}">
      <dgm:prSet/>
      <dgm:spPr/>
      <dgm:t>
        <a:bodyPr/>
        <a:lstStyle/>
        <a:p>
          <a:endParaRPr lang="pt-BR"/>
        </a:p>
      </dgm:t>
    </dgm:pt>
    <dgm:pt modelId="{3E68A3E7-F948-4CFD-BAC3-9BF5E2786FC0}" type="parTrans" cxnId="{F81099F4-38CF-4AC5-A82B-7046CBFE6BBD}">
      <dgm:prSet/>
      <dgm:spPr/>
      <dgm:t>
        <a:bodyPr/>
        <a:lstStyle/>
        <a:p>
          <a:endParaRPr lang="pt-BR"/>
        </a:p>
      </dgm:t>
    </dgm:pt>
    <dgm:pt modelId="{69DA0C34-1B0A-4285-8A6A-752545FCD937}" type="sibTrans" cxnId="{F81099F4-38CF-4AC5-A82B-7046CBFE6BBD}">
      <dgm:prSet/>
      <dgm:spPr/>
      <dgm:t>
        <a:bodyPr/>
        <a:lstStyle/>
        <a:p>
          <a:endParaRPr lang="pt-BR"/>
        </a:p>
      </dgm:t>
    </dgm:pt>
    <dgm:pt modelId="{39463596-287E-4026-BD42-7D2D000C8DEB}">
      <dgm:prSet/>
      <dgm:spPr/>
      <dgm:t>
        <a:bodyPr/>
        <a:lstStyle/>
        <a:p>
          <a:endParaRPr lang="pt-BR"/>
        </a:p>
      </dgm:t>
    </dgm:pt>
    <dgm:pt modelId="{C15CF7AB-D97E-4760-A5AC-E3A39F43B43B}" type="parTrans" cxnId="{FE1E351D-3ECC-48F3-81B5-01D48C5225D7}">
      <dgm:prSet/>
      <dgm:spPr/>
      <dgm:t>
        <a:bodyPr/>
        <a:lstStyle/>
        <a:p>
          <a:endParaRPr lang="pt-BR"/>
        </a:p>
      </dgm:t>
    </dgm:pt>
    <dgm:pt modelId="{3D7AC84B-83EC-4D2B-BB04-B2A8638D9C82}" type="sibTrans" cxnId="{FE1E351D-3ECC-48F3-81B5-01D48C5225D7}">
      <dgm:prSet/>
      <dgm:spPr/>
      <dgm:t>
        <a:bodyPr/>
        <a:lstStyle/>
        <a:p>
          <a:endParaRPr lang="pt-BR"/>
        </a:p>
      </dgm:t>
    </dgm:pt>
    <dgm:pt modelId="{42EF7B78-BCED-4847-B398-5F6901C9B63E}">
      <dgm:prSet/>
      <dgm:spPr/>
      <dgm:t>
        <a:bodyPr/>
        <a:lstStyle/>
        <a:p>
          <a:r>
            <a:rPr lang="pt-BR" dirty="0" err="1" smtClean="0"/>
            <a:t>Podcast</a:t>
          </a:r>
          <a:endParaRPr lang="pt-BR" dirty="0"/>
        </a:p>
      </dgm:t>
    </dgm:pt>
    <dgm:pt modelId="{440FD5AD-EE7A-45DF-B9E4-FFBCA7112C0E}" type="parTrans" cxnId="{4C92B899-A50E-4580-8640-CC80585CA682}">
      <dgm:prSet/>
      <dgm:spPr/>
      <dgm:t>
        <a:bodyPr/>
        <a:lstStyle/>
        <a:p>
          <a:endParaRPr lang="pt-BR"/>
        </a:p>
      </dgm:t>
    </dgm:pt>
    <dgm:pt modelId="{24FC5584-6D5A-4DAE-A39A-B23AE64840FF}" type="sibTrans" cxnId="{4C92B899-A50E-4580-8640-CC80585CA682}">
      <dgm:prSet/>
      <dgm:spPr/>
      <dgm:t>
        <a:bodyPr/>
        <a:lstStyle/>
        <a:p>
          <a:endParaRPr lang="pt-BR"/>
        </a:p>
      </dgm:t>
    </dgm:pt>
    <dgm:pt modelId="{342F926A-3E68-4A97-9D05-303BA6A0D267}">
      <dgm:prSet/>
      <dgm:spPr/>
      <dgm:t>
        <a:bodyPr/>
        <a:lstStyle/>
        <a:p>
          <a:r>
            <a:rPr lang="pt-BR" dirty="0" smtClean="0"/>
            <a:t>Resolução da prova -2014</a:t>
          </a:r>
          <a:endParaRPr lang="pt-BR" dirty="0"/>
        </a:p>
      </dgm:t>
    </dgm:pt>
    <dgm:pt modelId="{B11A040C-E543-41AE-9F03-C8598F994DA2}" type="parTrans" cxnId="{F87F4B3E-59E9-4B48-A798-5A602AE18BAA}">
      <dgm:prSet/>
      <dgm:spPr/>
      <dgm:t>
        <a:bodyPr/>
        <a:lstStyle/>
        <a:p>
          <a:endParaRPr lang="pt-BR"/>
        </a:p>
      </dgm:t>
    </dgm:pt>
    <dgm:pt modelId="{D425F4F4-96A4-4E60-A69D-44B58F6C5C13}" type="sibTrans" cxnId="{F87F4B3E-59E9-4B48-A798-5A602AE18BAA}">
      <dgm:prSet/>
      <dgm:spPr/>
      <dgm:t>
        <a:bodyPr/>
        <a:lstStyle/>
        <a:p>
          <a:endParaRPr lang="pt-BR"/>
        </a:p>
      </dgm:t>
    </dgm:pt>
    <dgm:pt modelId="{C0967BD7-A57E-4687-9F56-1120273B09BE}">
      <dgm:prSet/>
      <dgm:spPr/>
      <dgm:t>
        <a:bodyPr/>
        <a:lstStyle/>
        <a:p>
          <a:endParaRPr lang="pt-BR"/>
        </a:p>
      </dgm:t>
    </dgm:pt>
    <dgm:pt modelId="{6DF8E4C3-AA9D-4D0E-AE30-B92C6D657E64}" type="parTrans" cxnId="{2627633A-9A94-4CC0-A5ED-852E8D906B86}">
      <dgm:prSet/>
      <dgm:spPr/>
      <dgm:t>
        <a:bodyPr/>
        <a:lstStyle/>
        <a:p>
          <a:endParaRPr lang="pt-BR"/>
        </a:p>
      </dgm:t>
    </dgm:pt>
    <dgm:pt modelId="{0AAA0F34-A4F8-439A-A644-E38A0EDCA71C}" type="sibTrans" cxnId="{2627633A-9A94-4CC0-A5ED-852E8D906B86}">
      <dgm:prSet/>
      <dgm:spPr/>
      <dgm:t>
        <a:bodyPr/>
        <a:lstStyle/>
        <a:p>
          <a:endParaRPr lang="pt-BR"/>
        </a:p>
      </dgm:t>
    </dgm:pt>
    <dgm:pt modelId="{621C1B83-8C46-4858-85CE-A8E36FD763CE}" type="pres">
      <dgm:prSet presAssocID="{B7BD6B6D-06B3-4004-B95B-BCF5EACD131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8B8FF29-A7C9-4DF9-A1D6-ADCFB6AD7CC2}" type="pres">
      <dgm:prSet presAssocID="{884B48C8-5DD7-4382-B989-5A1421351D54}" presName="root1" presStyleCnt="0"/>
      <dgm:spPr/>
    </dgm:pt>
    <dgm:pt modelId="{A7D10F48-942D-4406-BF0F-AD6928D75A00}" type="pres">
      <dgm:prSet presAssocID="{884B48C8-5DD7-4382-B989-5A1421351D5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00F82F0-6D9D-46EA-BF8D-A0E989F2C3E4}" type="pres">
      <dgm:prSet presAssocID="{884B48C8-5DD7-4382-B989-5A1421351D54}" presName="level2hierChild" presStyleCnt="0"/>
      <dgm:spPr/>
    </dgm:pt>
    <dgm:pt modelId="{F7A3CA0D-DA83-479A-A8AC-1CAAD04212F7}" type="pres">
      <dgm:prSet presAssocID="{9BF3B76B-41A5-4DAA-985E-5C2FE10F13A1}" presName="conn2-1" presStyleLbl="parChTrans1D2" presStyleIdx="0" presStyleCnt="1"/>
      <dgm:spPr/>
      <dgm:t>
        <a:bodyPr/>
        <a:lstStyle/>
        <a:p>
          <a:endParaRPr lang="pt-BR"/>
        </a:p>
      </dgm:t>
    </dgm:pt>
    <dgm:pt modelId="{99A0DE1B-8A9D-4A95-95B3-A5386AFBC591}" type="pres">
      <dgm:prSet presAssocID="{9BF3B76B-41A5-4DAA-985E-5C2FE10F13A1}" presName="connTx" presStyleLbl="parChTrans1D2" presStyleIdx="0" presStyleCnt="1"/>
      <dgm:spPr/>
      <dgm:t>
        <a:bodyPr/>
        <a:lstStyle/>
        <a:p>
          <a:endParaRPr lang="pt-BR"/>
        </a:p>
      </dgm:t>
    </dgm:pt>
    <dgm:pt modelId="{316F0A08-2640-4BE6-A297-8E38D33140C8}" type="pres">
      <dgm:prSet presAssocID="{F7DC7F9F-4FC4-4AA0-AFFB-94C25870748B}" presName="root2" presStyleCnt="0"/>
      <dgm:spPr/>
    </dgm:pt>
    <dgm:pt modelId="{261CF04F-ACF7-468B-88B4-B71738E18A59}" type="pres">
      <dgm:prSet presAssocID="{F7DC7F9F-4FC4-4AA0-AFFB-94C25870748B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696F2FC-D37E-41A9-A5EF-7D51C7F935EC}" type="pres">
      <dgm:prSet presAssocID="{F7DC7F9F-4FC4-4AA0-AFFB-94C25870748B}" presName="level3hierChild" presStyleCnt="0"/>
      <dgm:spPr/>
    </dgm:pt>
    <dgm:pt modelId="{27FD315A-6970-40F2-BE84-F660E5C8FBE2}" type="pres">
      <dgm:prSet presAssocID="{D321A9F6-2F48-4018-9F64-5068B5AE8466}" presName="conn2-1" presStyleLbl="parChTrans1D3" presStyleIdx="0" presStyleCnt="2"/>
      <dgm:spPr/>
      <dgm:t>
        <a:bodyPr/>
        <a:lstStyle/>
        <a:p>
          <a:endParaRPr lang="pt-BR"/>
        </a:p>
      </dgm:t>
    </dgm:pt>
    <dgm:pt modelId="{07C181E8-9BD0-481E-B49F-388273029B31}" type="pres">
      <dgm:prSet presAssocID="{D321A9F6-2F48-4018-9F64-5068B5AE8466}" presName="connTx" presStyleLbl="parChTrans1D3" presStyleIdx="0" presStyleCnt="2"/>
      <dgm:spPr/>
      <dgm:t>
        <a:bodyPr/>
        <a:lstStyle/>
        <a:p>
          <a:endParaRPr lang="pt-BR"/>
        </a:p>
      </dgm:t>
    </dgm:pt>
    <dgm:pt modelId="{506BEAAD-18D2-4652-81EF-7628CF8A7FBF}" type="pres">
      <dgm:prSet presAssocID="{D79E0EDB-DAE3-42AE-9745-EB5ACC94CB69}" presName="root2" presStyleCnt="0"/>
      <dgm:spPr/>
    </dgm:pt>
    <dgm:pt modelId="{F8DAC977-A7EF-4B3B-8501-496AA9A4D385}" type="pres">
      <dgm:prSet presAssocID="{D79E0EDB-DAE3-42AE-9745-EB5ACC94CB69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F679F63-BC88-48E1-A4F0-0B32570087E4}" type="pres">
      <dgm:prSet presAssocID="{D79E0EDB-DAE3-42AE-9745-EB5ACC94CB69}" presName="level3hierChild" presStyleCnt="0"/>
      <dgm:spPr/>
    </dgm:pt>
    <dgm:pt modelId="{A8BB5715-E306-4485-A6AD-0E7A618EE099}" type="pres">
      <dgm:prSet presAssocID="{3A5400F2-0FF0-4B80-84BE-8DB0E2D61DC0}" presName="conn2-1" presStyleLbl="parChTrans1D4" presStyleIdx="0" presStyleCnt="9"/>
      <dgm:spPr/>
      <dgm:t>
        <a:bodyPr/>
        <a:lstStyle/>
        <a:p>
          <a:endParaRPr lang="pt-BR"/>
        </a:p>
      </dgm:t>
    </dgm:pt>
    <dgm:pt modelId="{2E4909DB-F8EC-403B-96DB-E54BE6FD911B}" type="pres">
      <dgm:prSet presAssocID="{3A5400F2-0FF0-4B80-84BE-8DB0E2D61DC0}" presName="connTx" presStyleLbl="parChTrans1D4" presStyleIdx="0" presStyleCnt="9"/>
      <dgm:spPr/>
      <dgm:t>
        <a:bodyPr/>
        <a:lstStyle/>
        <a:p>
          <a:endParaRPr lang="pt-BR"/>
        </a:p>
      </dgm:t>
    </dgm:pt>
    <dgm:pt modelId="{5E4D3C62-8FB1-4481-A06B-10858318E9A9}" type="pres">
      <dgm:prSet presAssocID="{F8C63B3B-4394-4452-90E9-98619F812514}" presName="root2" presStyleCnt="0"/>
      <dgm:spPr/>
    </dgm:pt>
    <dgm:pt modelId="{2072F1A8-C57A-423D-A476-376112640A74}" type="pres">
      <dgm:prSet presAssocID="{F8C63B3B-4394-4452-90E9-98619F812514}" presName="LevelTwoTextNode" presStyleLbl="node4" presStyleIdx="0" presStyleCnt="9" custScaleY="98197" custLinFactY="24848" custLinFactNeighborX="2229" custLinFactNeighborY="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F38AD0A-54A8-480C-8CFB-2BE6F60CDC53}" type="pres">
      <dgm:prSet presAssocID="{F8C63B3B-4394-4452-90E9-98619F812514}" presName="level3hierChild" presStyleCnt="0"/>
      <dgm:spPr/>
    </dgm:pt>
    <dgm:pt modelId="{3CD8D0B6-4173-4422-A506-25038F9D916D}" type="pres">
      <dgm:prSet presAssocID="{3E68A3E7-F948-4CFD-BAC3-9BF5E2786FC0}" presName="conn2-1" presStyleLbl="parChTrans1D4" presStyleIdx="1" presStyleCnt="9"/>
      <dgm:spPr/>
      <dgm:t>
        <a:bodyPr/>
        <a:lstStyle/>
        <a:p>
          <a:endParaRPr lang="pt-BR"/>
        </a:p>
      </dgm:t>
    </dgm:pt>
    <dgm:pt modelId="{19C37F0C-F7CB-4108-B9A3-BB25276C051F}" type="pres">
      <dgm:prSet presAssocID="{3E68A3E7-F948-4CFD-BAC3-9BF5E2786FC0}" presName="connTx" presStyleLbl="parChTrans1D4" presStyleIdx="1" presStyleCnt="9"/>
      <dgm:spPr/>
      <dgm:t>
        <a:bodyPr/>
        <a:lstStyle/>
        <a:p>
          <a:endParaRPr lang="pt-BR"/>
        </a:p>
      </dgm:t>
    </dgm:pt>
    <dgm:pt modelId="{8312C066-214A-47B5-995C-41D06C0BFEFE}" type="pres">
      <dgm:prSet presAssocID="{16880116-D966-4C9D-A140-6F24394A0FFB}" presName="root2" presStyleCnt="0"/>
      <dgm:spPr/>
    </dgm:pt>
    <dgm:pt modelId="{20250ABB-87ED-405F-AF2C-3F039264B2D6}" type="pres">
      <dgm:prSet presAssocID="{16880116-D966-4C9D-A140-6F24394A0FFB}" presName="LevelTwoTextNode" presStyleLbl="node4" presStyleIdx="1" presStyleCnt="9" custLinFactY="101846" custLinFactNeighborX="1071" custLinFactNeighborY="2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8A81A04-04EC-4B1F-881B-68BDE992D1E5}" type="pres">
      <dgm:prSet presAssocID="{16880116-D966-4C9D-A140-6F24394A0FFB}" presName="level3hierChild" presStyleCnt="0"/>
      <dgm:spPr/>
    </dgm:pt>
    <dgm:pt modelId="{D238EAEF-3163-49DB-9AA0-56A171351637}" type="pres">
      <dgm:prSet presAssocID="{01F174E0-9CE5-45A6-AF92-720E973648BA}" presName="conn2-1" presStyleLbl="parChTrans1D4" presStyleIdx="2" presStyleCnt="9"/>
      <dgm:spPr/>
      <dgm:t>
        <a:bodyPr/>
        <a:lstStyle/>
        <a:p>
          <a:endParaRPr lang="pt-BR"/>
        </a:p>
      </dgm:t>
    </dgm:pt>
    <dgm:pt modelId="{732D2C91-B1EA-43F2-BB04-4ACBBBF935D3}" type="pres">
      <dgm:prSet presAssocID="{01F174E0-9CE5-45A6-AF92-720E973648BA}" presName="connTx" presStyleLbl="parChTrans1D4" presStyleIdx="2" presStyleCnt="9"/>
      <dgm:spPr/>
      <dgm:t>
        <a:bodyPr/>
        <a:lstStyle/>
        <a:p>
          <a:endParaRPr lang="pt-BR"/>
        </a:p>
      </dgm:t>
    </dgm:pt>
    <dgm:pt modelId="{D229C083-431D-4A87-9E30-8B2384A82752}" type="pres">
      <dgm:prSet presAssocID="{DC67EC08-0916-4C09-945F-4AD870FC2428}" presName="root2" presStyleCnt="0"/>
      <dgm:spPr/>
    </dgm:pt>
    <dgm:pt modelId="{A1B86CE4-15B0-434A-8EBB-DD7669DED6DF}" type="pres">
      <dgm:prSet presAssocID="{DC67EC08-0916-4C09-945F-4AD870FC2428}" presName="LevelTwoTextNode" presStyleLbl="node4" presStyleIdx="2" presStyleCnt="9" custLinFactY="26422" custLinFactNeighborX="1010" custLinFactNeighborY="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338B0B8-1F81-45E0-AAEA-D87663B32327}" type="pres">
      <dgm:prSet presAssocID="{DC67EC08-0916-4C09-945F-4AD870FC2428}" presName="level3hierChild" presStyleCnt="0"/>
      <dgm:spPr/>
    </dgm:pt>
    <dgm:pt modelId="{F86E94CC-528D-4CFA-804F-E86CB3A87E3F}" type="pres">
      <dgm:prSet presAssocID="{B11A040C-E543-41AE-9F03-C8598F994DA2}" presName="conn2-1" presStyleLbl="parChTrans1D4" presStyleIdx="3" presStyleCnt="9"/>
      <dgm:spPr/>
      <dgm:t>
        <a:bodyPr/>
        <a:lstStyle/>
        <a:p>
          <a:endParaRPr lang="pt-BR"/>
        </a:p>
      </dgm:t>
    </dgm:pt>
    <dgm:pt modelId="{D7F65BAA-AA73-4E56-A625-5333CEB3426C}" type="pres">
      <dgm:prSet presAssocID="{B11A040C-E543-41AE-9F03-C8598F994DA2}" presName="connTx" presStyleLbl="parChTrans1D4" presStyleIdx="3" presStyleCnt="9"/>
      <dgm:spPr/>
      <dgm:t>
        <a:bodyPr/>
        <a:lstStyle/>
        <a:p>
          <a:endParaRPr lang="pt-BR"/>
        </a:p>
      </dgm:t>
    </dgm:pt>
    <dgm:pt modelId="{615E9C24-792A-4A94-916E-B9679B19D7D1}" type="pres">
      <dgm:prSet presAssocID="{342F926A-3E68-4A97-9D05-303BA6A0D267}" presName="root2" presStyleCnt="0"/>
      <dgm:spPr/>
    </dgm:pt>
    <dgm:pt modelId="{D20A872C-02A1-4A40-88FA-F4568C957489}" type="pres">
      <dgm:prSet presAssocID="{342F926A-3E68-4A97-9D05-303BA6A0D267}" presName="LevelTwoTextNode" presStyleLbl="node4" presStyleIdx="3" presStyleCnt="9" custScaleY="100551" custLinFactNeighborX="743" custLinFactNeighborY="743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EF3E1AD-502D-484C-8F56-C5DF086A76F3}" type="pres">
      <dgm:prSet presAssocID="{342F926A-3E68-4A97-9D05-303BA6A0D267}" presName="level3hierChild" presStyleCnt="0"/>
      <dgm:spPr/>
    </dgm:pt>
    <dgm:pt modelId="{0B2759AA-B808-4178-B0A0-8E53B279CB5A}" type="pres">
      <dgm:prSet presAssocID="{6DF8E4C3-AA9D-4D0E-AE30-B92C6D657E64}" presName="conn2-1" presStyleLbl="parChTrans1D4" presStyleIdx="4" presStyleCnt="9"/>
      <dgm:spPr/>
      <dgm:t>
        <a:bodyPr/>
        <a:lstStyle/>
        <a:p>
          <a:endParaRPr lang="pt-BR"/>
        </a:p>
      </dgm:t>
    </dgm:pt>
    <dgm:pt modelId="{4994E32A-D6B6-4444-A188-E9672E68C4E9}" type="pres">
      <dgm:prSet presAssocID="{6DF8E4C3-AA9D-4D0E-AE30-B92C6D657E64}" presName="connTx" presStyleLbl="parChTrans1D4" presStyleIdx="4" presStyleCnt="9"/>
      <dgm:spPr/>
      <dgm:t>
        <a:bodyPr/>
        <a:lstStyle/>
        <a:p>
          <a:endParaRPr lang="pt-BR"/>
        </a:p>
      </dgm:t>
    </dgm:pt>
    <dgm:pt modelId="{EC227B89-0781-472F-A0A2-8DC8CAB2DC4A}" type="pres">
      <dgm:prSet presAssocID="{C0967BD7-A57E-4687-9F56-1120273B09BE}" presName="root2" presStyleCnt="0"/>
      <dgm:spPr/>
    </dgm:pt>
    <dgm:pt modelId="{FDA6C938-925E-4E8B-BC5E-5A58BE1F33C6}" type="pres">
      <dgm:prSet presAssocID="{C0967BD7-A57E-4687-9F56-1120273B09BE}" presName="LevelTwoTextNode" presStyleLbl="node4" presStyleIdx="4" presStyleCnt="9" custLinFactNeighborX="2973" custLinFactNeighborY="7431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0FA21E4-DC3E-419C-8CF6-68C0FFD0107B}" type="pres">
      <dgm:prSet presAssocID="{C0967BD7-A57E-4687-9F56-1120273B09BE}" presName="level3hierChild" presStyleCnt="0"/>
      <dgm:spPr/>
    </dgm:pt>
    <dgm:pt modelId="{182C84D5-7DA6-4472-BBD9-545205B6B584}" type="pres">
      <dgm:prSet presAssocID="{CCF8F84B-9A4A-461A-B9E6-1B3DAAA9890C}" presName="conn2-1" presStyleLbl="parChTrans1D3" presStyleIdx="1" presStyleCnt="2"/>
      <dgm:spPr/>
      <dgm:t>
        <a:bodyPr/>
        <a:lstStyle/>
        <a:p>
          <a:endParaRPr lang="pt-BR"/>
        </a:p>
      </dgm:t>
    </dgm:pt>
    <dgm:pt modelId="{343A356C-1C00-4902-9377-2779E0B6B9D8}" type="pres">
      <dgm:prSet presAssocID="{CCF8F84B-9A4A-461A-B9E6-1B3DAAA9890C}" presName="connTx" presStyleLbl="parChTrans1D3" presStyleIdx="1" presStyleCnt="2"/>
      <dgm:spPr/>
      <dgm:t>
        <a:bodyPr/>
        <a:lstStyle/>
        <a:p>
          <a:endParaRPr lang="pt-BR"/>
        </a:p>
      </dgm:t>
    </dgm:pt>
    <dgm:pt modelId="{2996310A-404F-43A5-ABEC-4DE78329043E}" type="pres">
      <dgm:prSet presAssocID="{A97A6887-B3F3-4676-8532-0A0045925660}" presName="root2" presStyleCnt="0"/>
      <dgm:spPr/>
    </dgm:pt>
    <dgm:pt modelId="{29BE4D89-834D-4963-AF55-01AE1EC69DFD}" type="pres">
      <dgm:prSet presAssocID="{A97A6887-B3F3-4676-8532-0A0045925660}" presName="LevelTwoTextNode" presStyleLbl="node3" presStyleIdx="1" presStyleCnt="2" custLinFactNeighborX="-6525" custLinFactNeighborY="771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F8A821A-B004-4682-ADD4-E684CA599550}" type="pres">
      <dgm:prSet presAssocID="{A97A6887-B3F3-4676-8532-0A0045925660}" presName="level3hierChild" presStyleCnt="0"/>
      <dgm:spPr/>
    </dgm:pt>
    <dgm:pt modelId="{B8307110-6B50-43CE-9C60-250CBA16B5D4}" type="pres">
      <dgm:prSet presAssocID="{7FADF773-F980-42A6-AFDC-1F01EB857A0B}" presName="conn2-1" presStyleLbl="parChTrans1D4" presStyleIdx="5" presStyleCnt="9"/>
      <dgm:spPr/>
      <dgm:t>
        <a:bodyPr/>
        <a:lstStyle/>
        <a:p>
          <a:endParaRPr lang="pt-BR"/>
        </a:p>
      </dgm:t>
    </dgm:pt>
    <dgm:pt modelId="{1619CF4F-5D3D-42CC-8BFB-B7D1788D89C0}" type="pres">
      <dgm:prSet presAssocID="{7FADF773-F980-42A6-AFDC-1F01EB857A0B}" presName="connTx" presStyleLbl="parChTrans1D4" presStyleIdx="5" presStyleCnt="9"/>
      <dgm:spPr/>
      <dgm:t>
        <a:bodyPr/>
        <a:lstStyle/>
        <a:p>
          <a:endParaRPr lang="pt-BR"/>
        </a:p>
      </dgm:t>
    </dgm:pt>
    <dgm:pt modelId="{0F08EF14-89DE-4762-9D51-F0B5C501E9D5}" type="pres">
      <dgm:prSet presAssocID="{E4A9281D-E71D-4828-B9C6-E1A8EF843B50}" presName="root2" presStyleCnt="0"/>
      <dgm:spPr/>
    </dgm:pt>
    <dgm:pt modelId="{E4CB482D-D99B-4557-B1B5-B2A7DF74C307}" type="pres">
      <dgm:prSet presAssocID="{E4A9281D-E71D-4828-B9C6-E1A8EF843B50}" presName="LevelTwoTextNode" presStyleLbl="node4" presStyleIdx="5" presStyleCnt="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CE811A5-BF58-425E-A090-9A6C558187CA}" type="pres">
      <dgm:prSet presAssocID="{E4A9281D-E71D-4828-B9C6-E1A8EF843B50}" presName="level3hierChild" presStyleCnt="0"/>
      <dgm:spPr/>
    </dgm:pt>
    <dgm:pt modelId="{353AB127-2A7A-44BF-B883-9AD824EE4FC7}" type="pres">
      <dgm:prSet presAssocID="{C15CF7AB-D97E-4760-A5AC-E3A39F43B43B}" presName="conn2-1" presStyleLbl="parChTrans1D4" presStyleIdx="6" presStyleCnt="9"/>
      <dgm:spPr/>
      <dgm:t>
        <a:bodyPr/>
        <a:lstStyle/>
        <a:p>
          <a:endParaRPr lang="pt-BR"/>
        </a:p>
      </dgm:t>
    </dgm:pt>
    <dgm:pt modelId="{B6853F15-F3B7-4DDD-8F58-4EDD302792CF}" type="pres">
      <dgm:prSet presAssocID="{C15CF7AB-D97E-4760-A5AC-E3A39F43B43B}" presName="connTx" presStyleLbl="parChTrans1D4" presStyleIdx="6" presStyleCnt="9"/>
      <dgm:spPr/>
      <dgm:t>
        <a:bodyPr/>
        <a:lstStyle/>
        <a:p>
          <a:endParaRPr lang="pt-BR"/>
        </a:p>
      </dgm:t>
    </dgm:pt>
    <dgm:pt modelId="{546C4761-4475-4532-9D0A-8EAA90167514}" type="pres">
      <dgm:prSet presAssocID="{39463596-287E-4026-BD42-7D2D000C8DEB}" presName="root2" presStyleCnt="0"/>
      <dgm:spPr/>
    </dgm:pt>
    <dgm:pt modelId="{B05BD7F6-4794-4A51-80B7-258792ED244E}" type="pres">
      <dgm:prSet presAssocID="{39463596-287E-4026-BD42-7D2D000C8DEB}" presName="LevelTwoTextNode" presStyleLbl="node4" presStyleIdx="6" presStyleCnt="9" custLinFactNeighborX="1633" custLinFactNeighborY="-4736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2D94D42-7295-4189-BBB6-D46AABD49F5D}" type="pres">
      <dgm:prSet presAssocID="{39463596-287E-4026-BD42-7D2D000C8DEB}" presName="level3hierChild" presStyleCnt="0"/>
      <dgm:spPr/>
    </dgm:pt>
    <dgm:pt modelId="{2366124B-43BB-4BD7-BF3B-A17ED23AF821}" type="pres">
      <dgm:prSet presAssocID="{D6C648E4-FE59-439F-B613-AE5BE2C333E5}" presName="conn2-1" presStyleLbl="parChTrans1D4" presStyleIdx="7" presStyleCnt="9"/>
      <dgm:spPr/>
      <dgm:t>
        <a:bodyPr/>
        <a:lstStyle/>
        <a:p>
          <a:endParaRPr lang="pt-BR"/>
        </a:p>
      </dgm:t>
    </dgm:pt>
    <dgm:pt modelId="{452D1AFF-8AC1-49CF-9DDC-2E58A041DE9B}" type="pres">
      <dgm:prSet presAssocID="{D6C648E4-FE59-439F-B613-AE5BE2C333E5}" presName="connTx" presStyleLbl="parChTrans1D4" presStyleIdx="7" presStyleCnt="9"/>
      <dgm:spPr/>
      <dgm:t>
        <a:bodyPr/>
        <a:lstStyle/>
        <a:p>
          <a:endParaRPr lang="pt-BR"/>
        </a:p>
      </dgm:t>
    </dgm:pt>
    <dgm:pt modelId="{BF1826E7-29E2-4296-8427-03285AAE6849}" type="pres">
      <dgm:prSet presAssocID="{02C9ACE1-6226-4CA9-8DF5-4721BD086A70}" presName="root2" presStyleCnt="0"/>
      <dgm:spPr/>
    </dgm:pt>
    <dgm:pt modelId="{2EFE0249-BBCE-4570-89E8-7CBD27542992}" type="pres">
      <dgm:prSet presAssocID="{02C9ACE1-6226-4CA9-8DF5-4721BD086A70}" presName="LevelTwoTextNode" presStyleLbl="node4" presStyleIdx="7" presStyleCnt="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B9BF806-8A9A-408E-88F4-DC1BF1E54125}" type="pres">
      <dgm:prSet presAssocID="{02C9ACE1-6226-4CA9-8DF5-4721BD086A70}" presName="level3hierChild" presStyleCnt="0"/>
      <dgm:spPr/>
    </dgm:pt>
    <dgm:pt modelId="{7D32056F-89EC-47D1-80B7-E3DC44BAB422}" type="pres">
      <dgm:prSet presAssocID="{440FD5AD-EE7A-45DF-B9E4-FFBCA7112C0E}" presName="conn2-1" presStyleLbl="parChTrans1D4" presStyleIdx="8" presStyleCnt="9"/>
      <dgm:spPr/>
      <dgm:t>
        <a:bodyPr/>
        <a:lstStyle/>
        <a:p>
          <a:endParaRPr lang="pt-BR"/>
        </a:p>
      </dgm:t>
    </dgm:pt>
    <dgm:pt modelId="{663ED822-CE5F-4814-8018-136D9C80186C}" type="pres">
      <dgm:prSet presAssocID="{440FD5AD-EE7A-45DF-B9E4-FFBCA7112C0E}" presName="connTx" presStyleLbl="parChTrans1D4" presStyleIdx="8" presStyleCnt="9"/>
      <dgm:spPr/>
      <dgm:t>
        <a:bodyPr/>
        <a:lstStyle/>
        <a:p>
          <a:endParaRPr lang="pt-BR"/>
        </a:p>
      </dgm:t>
    </dgm:pt>
    <dgm:pt modelId="{1209008E-0E70-456E-9D74-F1F338AF47B0}" type="pres">
      <dgm:prSet presAssocID="{42EF7B78-BCED-4847-B398-5F6901C9B63E}" presName="root2" presStyleCnt="0"/>
      <dgm:spPr/>
    </dgm:pt>
    <dgm:pt modelId="{7014A490-3C02-43AC-BDB7-8D13A5BD01D1}" type="pres">
      <dgm:prSet presAssocID="{42EF7B78-BCED-4847-B398-5F6901C9B63E}" presName="LevelTwoTextNode" presStyleLbl="node4" presStyleIdx="8" presStyleCnt="9" custLinFactY="-60369" custLinFactNeighborX="1071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A574698-071B-4976-82B1-275203FAB536}" type="pres">
      <dgm:prSet presAssocID="{42EF7B78-BCED-4847-B398-5F6901C9B63E}" presName="level3hierChild" presStyleCnt="0"/>
      <dgm:spPr/>
    </dgm:pt>
  </dgm:ptLst>
  <dgm:cxnLst>
    <dgm:cxn modelId="{1B48CB75-2627-48A8-AEBD-4665F8B7173B}" type="presOf" srcId="{01F174E0-9CE5-45A6-AF92-720E973648BA}" destId="{D238EAEF-3163-49DB-9AA0-56A171351637}" srcOrd="0" destOrd="0" presId="urn:microsoft.com/office/officeart/2005/8/layout/hierarchy2"/>
    <dgm:cxn modelId="{83E62ECB-7E93-462E-A088-AEDA44768757}" type="presOf" srcId="{F7DC7F9F-4FC4-4AA0-AFFB-94C25870748B}" destId="{261CF04F-ACF7-468B-88B4-B71738E18A59}" srcOrd="0" destOrd="0" presId="urn:microsoft.com/office/officeart/2005/8/layout/hierarchy2"/>
    <dgm:cxn modelId="{FC8DD796-F6C6-4E04-8EB7-FEF7507AC06C}" srcId="{F7DC7F9F-4FC4-4AA0-AFFB-94C25870748B}" destId="{D79E0EDB-DAE3-42AE-9745-EB5ACC94CB69}" srcOrd="0" destOrd="0" parTransId="{D321A9F6-2F48-4018-9F64-5068B5AE8466}" sibTransId="{D9B94803-461E-4666-B743-896B957AE871}"/>
    <dgm:cxn modelId="{2627633A-9A94-4CC0-A5ED-852E8D906B86}" srcId="{342F926A-3E68-4A97-9D05-303BA6A0D267}" destId="{C0967BD7-A57E-4687-9F56-1120273B09BE}" srcOrd="0" destOrd="0" parTransId="{6DF8E4C3-AA9D-4D0E-AE30-B92C6D657E64}" sibTransId="{0AAA0F34-A4F8-439A-A644-E38A0EDCA71C}"/>
    <dgm:cxn modelId="{F668BD2C-CD99-4451-B71B-02E090714821}" type="presOf" srcId="{884B48C8-5DD7-4382-B989-5A1421351D54}" destId="{A7D10F48-942D-4406-BF0F-AD6928D75A00}" srcOrd="0" destOrd="0" presId="urn:microsoft.com/office/officeart/2005/8/layout/hierarchy2"/>
    <dgm:cxn modelId="{A6E77796-AA7B-4D69-A300-0B5A1BA5DFC8}" type="presOf" srcId="{9BF3B76B-41A5-4DAA-985E-5C2FE10F13A1}" destId="{F7A3CA0D-DA83-479A-A8AC-1CAAD04212F7}" srcOrd="0" destOrd="0" presId="urn:microsoft.com/office/officeart/2005/8/layout/hierarchy2"/>
    <dgm:cxn modelId="{5D25EEF2-9CD2-4B83-9C4F-FF613095F6F6}" type="presOf" srcId="{3A5400F2-0FF0-4B80-84BE-8DB0E2D61DC0}" destId="{A8BB5715-E306-4485-A6AD-0E7A618EE099}" srcOrd="0" destOrd="0" presId="urn:microsoft.com/office/officeart/2005/8/layout/hierarchy2"/>
    <dgm:cxn modelId="{81ADDF33-E861-4214-9E9D-B6467CA7086B}" srcId="{B7BD6B6D-06B3-4004-B95B-BCF5EACD1314}" destId="{884B48C8-5DD7-4382-B989-5A1421351D54}" srcOrd="0" destOrd="0" parTransId="{C48D01A5-3F88-4E46-91FA-F615E2FB6559}" sibTransId="{283B629D-F960-49C0-B518-40E92C184D47}"/>
    <dgm:cxn modelId="{BBFD5481-5BCC-4B15-9AD1-6FB935CA8F8D}" type="presOf" srcId="{B11A040C-E543-41AE-9F03-C8598F994DA2}" destId="{D7F65BAA-AA73-4E56-A625-5333CEB3426C}" srcOrd="1" destOrd="0" presId="urn:microsoft.com/office/officeart/2005/8/layout/hierarchy2"/>
    <dgm:cxn modelId="{9A9C71F3-0E7E-415D-9E9C-E7C529A226D2}" type="presOf" srcId="{D321A9F6-2F48-4018-9F64-5068B5AE8466}" destId="{27FD315A-6970-40F2-BE84-F660E5C8FBE2}" srcOrd="0" destOrd="0" presId="urn:microsoft.com/office/officeart/2005/8/layout/hierarchy2"/>
    <dgm:cxn modelId="{F5C9DE37-D3F5-47B7-B3E8-F2309BAA00D3}" type="presOf" srcId="{3E68A3E7-F948-4CFD-BAC3-9BF5E2786FC0}" destId="{3CD8D0B6-4173-4422-A506-25038F9D916D}" srcOrd="0" destOrd="0" presId="urn:microsoft.com/office/officeart/2005/8/layout/hierarchy2"/>
    <dgm:cxn modelId="{6914C5FE-676B-445B-912E-39BC8A218735}" type="presOf" srcId="{02C9ACE1-6226-4CA9-8DF5-4721BD086A70}" destId="{2EFE0249-BBCE-4570-89E8-7CBD27542992}" srcOrd="0" destOrd="0" presId="urn:microsoft.com/office/officeart/2005/8/layout/hierarchy2"/>
    <dgm:cxn modelId="{F132E5F7-EB20-4DE5-B738-754864341FB6}" type="presOf" srcId="{C0967BD7-A57E-4687-9F56-1120273B09BE}" destId="{FDA6C938-925E-4E8B-BC5E-5A58BE1F33C6}" srcOrd="0" destOrd="0" presId="urn:microsoft.com/office/officeart/2005/8/layout/hierarchy2"/>
    <dgm:cxn modelId="{C71C283E-51CE-458A-B59A-D0524607CD0B}" type="presOf" srcId="{D321A9F6-2F48-4018-9F64-5068B5AE8466}" destId="{07C181E8-9BD0-481E-B49F-388273029B31}" srcOrd="1" destOrd="0" presId="urn:microsoft.com/office/officeart/2005/8/layout/hierarchy2"/>
    <dgm:cxn modelId="{EC6C4441-B74E-446E-95A7-4BEE68B8DF4C}" type="presOf" srcId="{CCF8F84B-9A4A-461A-B9E6-1B3DAAA9890C}" destId="{343A356C-1C00-4902-9377-2779E0B6B9D8}" srcOrd="1" destOrd="0" presId="urn:microsoft.com/office/officeart/2005/8/layout/hierarchy2"/>
    <dgm:cxn modelId="{33317C60-82AD-4BD7-A4FD-85C1A86F72E4}" type="presOf" srcId="{3E68A3E7-F948-4CFD-BAC3-9BF5E2786FC0}" destId="{19C37F0C-F7CB-4108-B9A3-BB25276C051F}" srcOrd="1" destOrd="0" presId="urn:microsoft.com/office/officeart/2005/8/layout/hierarchy2"/>
    <dgm:cxn modelId="{C1BB975E-F0D7-4AF8-AD17-6795E40F1179}" type="presOf" srcId="{3A5400F2-0FF0-4B80-84BE-8DB0E2D61DC0}" destId="{2E4909DB-F8EC-403B-96DB-E54BE6FD911B}" srcOrd="1" destOrd="0" presId="urn:microsoft.com/office/officeart/2005/8/layout/hierarchy2"/>
    <dgm:cxn modelId="{716D5692-895C-4788-9E2B-D2069FF3917E}" srcId="{884B48C8-5DD7-4382-B989-5A1421351D54}" destId="{F7DC7F9F-4FC4-4AA0-AFFB-94C25870748B}" srcOrd="0" destOrd="0" parTransId="{9BF3B76B-41A5-4DAA-985E-5C2FE10F13A1}" sibTransId="{2E76FB56-C16E-41FD-9784-523570FD032E}"/>
    <dgm:cxn modelId="{887512A5-E6B7-4467-B0E3-D3DA3A5D9FFA}" type="presOf" srcId="{F8C63B3B-4394-4452-90E9-98619F812514}" destId="{2072F1A8-C57A-423D-A476-376112640A74}" srcOrd="0" destOrd="0" presId="urn:microsoft.com/office/officeart/2005/8/layout/hierarchy2"/>
    <dgm:cxn modelId="{0ACCA617-316E-4D3D-93E2-88DF2CD33DFB}" srcId="{D79E0EDB-DAE3-42AE-9745-EB5ACC94CB69}" destId="{F8C63B3B-4394-4452-90E9-98619F812514}" srcOrd="0" destOrd="0" parTransId="{3A5400F2-0FF0-4B80-84BE-8DB0E2D61DC0}" sibTransId="{85F0D6C2-8B03-4A3B-AFE1-7D0E140BE896}"/>
    <dgm:cxn modelId="{A20DAD68-3831-4DAB-98B0-EBE193C8AF98}" type="presOf" srcId="{440FD5AD-EE7A-45DF-B9E4-FFBCA7112C0E}" destId="{663ED822-CE5F-4814-8018-136D9C80186C}" srcOrd="1" destOrd="0" presId="urn:microsoft.com/office/officeart/2005/8/layout/hierarchy2"/>
    <dgm:cxn modelId="{A63C9DAE-EAC3-4CF7-AD82-80DD65C998F1}" type="presOf" srcId="{6DF8E4C3-AA9D-4D0E-AE30-B92C6D657E64}" destId="{4994E32A-D6B6-4444-A188-E9672E68C4E9}" srcOrd="1" destOrd="0" presId="urn:microsoft.com/office/officeart/2005/8/layout/hierarchy2"/>
    <dgm:cxn modelId="{FE1E351D-3ECC-48F3-81B5-01D48C5225D7}" srcId="{E4A9281D-E71D-4828-B9C6-E1A8EF843B50}" destId="{39463596-287E-4026-BD42-7D2D000C8DEB}" srcOrd="0" destOrd="0" parTransId="{C15CF7AB-D97E-4760-A5AC-E3A39F43B43B}" sibTransId="{3D7AC84B-83EC-4D2B-BB04-B2A8638D9C82}"/>
    <dgm:cxn modelId="{A00AF70C-06EF-4B13-8879-76D979BDADB6}" srcId="{F7DC7F9F-4FC4-4AA0-AFFB-94C25870748B}" destId="{A97A6887-B3F3-4676-8532-0A0045925660}" srcOrd="1" destOrd="0" parTransId="{CCF8F84B-9A4A-461A-B9E6-1B3DAAA9890C}" sibTransId="{8FEB81B6-47F6-4D5C-8961-460776B74150}"/>
    <dgm:cxn modelId="{4C92B899-A50E-4580-8640-CC80585CA682}" srcId="{02C9ACE1-6226-4CA9-8DF5-4721BD086A70}" destId="{42EF7B78-BCED-4847-B398-5F6901C9B63E}" srcOrd="0" destOrd="0" parTransId="{440FD5AD-EE7A-45DF-B9E4-FFBCA7112C0E}" sibTransId="{24FC5584-6D5A-4DAE-A39A-B23AE64840FF}"/>
    <dgm:cxn modelId="{9F3FA869-E1B3-416B-969F-0F45F55F46CA}" type="presOf" srcId="{342F926A-3E68-4A97-9D05-303BA6A0D267}" destId="{D20A872C-02A1-4A40-88FA-F4568C957489}" srcOrd="0" destOrd="0" presId="urn:microsoft.com/office/officeart/2005/8/layout/hierarchy2"/>
    <dgm:cxn modelId="{784C7EDB-01DF-46D3-A9EF-871B28B3A30F}" type="presOf" srcId="{7FADF773-F980-42A6-AFDC-1F01EB857A0B}" destId="{B8307110-6B50-43CE-9C60-250CBA16B5D4}" srcOrd="0" destOrd="0" presId="urn:microsoft.com/office/officeart/2005/8/layout/hierarchy2"/>
    <dgm:cxn modelId="{2AEAE8C4-F0A4-4839-AE85-C3A9A4BA7C3B}" type="presOf" srcId="{CCF8F84B-9A4A-461A-B9E6-1B3DAAA9890C}" destId="{182C84D5-7DA6-4472-BBD9-545205B6B584}" srcOrd="0" destOrd="0" presId="urn:microsoft.com/office/officeart/2005/8/layout/hierarchy2"/>
    <dgm:cxn modelId="{BC4F8008-ECD5-40EA-91BA-C556A6B7166E}" type="presOf" srcId="{D79E0EDB-DAE3-42AE-9745-EB5ACC94CB69}" destId="{F8DAC977-A7EF-4B3B-8501-496AA9A4D385}" srcOrd="0" destOrd="0" presId="urn:microsoft.com/office/officeart/2005/8/layout/hierarchy2"/>
    <dgm:cxn modelId="{D3373289-2D4E-4628-8FEE-B4CCD35BF00B}" type="presOf" srcId="{39463596-287E-4026-BD42-7D2D000C8DEB}" destId="{B05BD7F6-4794-4A51-80B7-258792ED244E}" srcOrd="0" destOrd="0" presId="urn:microsoft.com/office/officeart/2005/8/layout/hierarchy2"/>
    <dgm:cxn modelId="{5C095B27-A869-478A-A641-502970C3EB94}" type="presOf" srcId="{B11A040C-E543-41AE-9F03-C8598F994DA2}" destId="{F86E94CC-528D-4CFA-804F-E86CB3A87E3F}" srcOrd="0" destOrd="0" presId="urn:microsoft.com/office/officeart/2005/8/layout/hierarchy2"/>
    <dgm:cxn modelId="{3A8388B2-818F-46BC-B490-ABB6C6898C84}" type="presOf" srcId="{9BF3B76B-41A5-4DAA-985E-5C2FE10F13A1}" destId="{99A0DE1B-8A9D-4A95-95B3-A5386AFBC591}" srcOrd="1" destOrd="0" presId="urn:microsoft.com/office/officeart/2005/8/layout/hierarchy2"/>
    <dgm:cxn modelId="{D93AC6AB-E30D-4CEB-BFD1-A7651B02A8A7}" type="presOf" srcId="{440FD5AD-EE7A-45DF-B9E4-FFBCA7112C0E}" destId="{7D32056F-89EC-47D1-80B7-E3DC44BAB422}" srcOrd="0" destOrd="0" presId="urn:microsoft.com/office/officeart/2005/8/layout/hierarchy2"/>
    <dgm:cxn modelId="{CE0C3F6C-6F13-4976-88EB-80A077CB1081}" type="presOf" srcId="{D6C648E4-FE59-439F-B613-AE5BE2C333E5}" destId="{2366124B-43BB-4BD7-BF3B-A17ED23AF821}" srcOrd="0" destOrd="0" presId="urn:microsoft.com/office/officeart/2005/8/layout/hierarchy2"/>
    <dgm:cxn modelId="{B39DA755-B250-4D78-A892-84E4478D40F0}" srcId="{A97A6887-B3F3-4676-8532-0A0045925660}" destId="{02C9ACE1-6226-4CA9-8DF5-4721BD086A70}" srcOrd="1" destOrd="0" parTransId="{D6C648E4-FE59-439F-B613-AE5BE2C333E5}" sibTransId="{6EA94EB3-AC29-4FFA-986A-2A9B6B5CB896}"/>
    <dgm:cxn modelId="{B37F711E-AD6A-4D59-9CA2-A844573E439F}" type="presOf" srcId="{A97A6887-B3F3-4676-8532-0A0045925660}" destId="{29BE4D89-834D-4963-AF55-01AE1EC69DFD}" srcOrd="0" destOrd="0" presId="urn:microsoft.com/office/officeart/2005/8/layout/hierarchy2"/>
    <dgm:cxn modelId="{F81099F4-38CF-4AC5-A82B-7046CBFE6BBD}" srcId="{F8C63B3B-4394-4452-90E9-98619F812514}" destId="{16880116-D966-4C9D-A140-6F24394A0FFB}" srcOrd="0" destOrd="0" parTransId="{3E68A3E7-F948-4CFD-BAC3-9BF5E2786FC0}" sibTransId="{69DA0C34-1B0A-4285-8A6A-752545FCD937}"/>
    <dgm:cxn modelId="{AE9847BE-F16F-46F9-B2AA-572C4783B57F}" type="presOf" srcId="{E4A9281D-E71D-4828-B9C6-E1A8EF843B50}" destId="{E4CB482D-D99B-4557-B1B5-B2A7DF74C307}" srcOrd="0" destOrd="0" presId="urn:microsoft.com/office/officeart/2005/8/layout/hierarchy2"/>
    <dgm:cxn modelId="{0306ED0A-B5FE-4054-B5AA-F60E4351C587}" type="presOf" srcId="{C15CF7AB-D97E-4760-A5AC-E3A39F43B43B}" destId="{353AB127-2A7A-44BF-B883-9AD824EE4FC7}" srcOrd="0" destOrd="0" presId="urn:microsoft.com/office/officeart/2005/8/layout/hierarchy2"/>
    <dgm:cxn modelId="{A2AF4F6C-527B-4A67-9201-E9781EA1D511}" type="presOf" srcId="{01F174E0-9CE5-45A6-AF92-720E973648BA}" destId="{732D2C91-B1EA-43F2-BB04-4ACBBBF935D3}" srcOrd="1" destOrd="0" presId="urn:microsoft.com/office/officeart/2005/8/layout/hierarchy2"/>
    <dgm:cxn modelId="{7E09FBBC-B56A-4A1F-A588-293CCB968FE3}" type="presOf" srcId="{7FADF773-F980-42A6-AFDC-1F01EB857A0B}" destId="{1619CF4F-5D3D-42CC-8BFB-B7D1788D89C0}" srcOrd="1" destOrd="0" presId="urn:microsoft.com/office/officeart/2005/8/layout/hierarchy2"/>
    <dgm:cxn modelId="{389498F6-4164-46AA-A0F1-55A16DDDBB2B}" type="presOf" srcId="{42EF7B78-BCED-4847-B398-5F6901C9B63E}" destId="{7014A490-3C02-43AC-BDB7-8D13A5BD01D1}" srcOrd="0" destOrd="0" presId="urn:microsoft.com/office/officeart/2005/8/layout/hierarchy2"/>
    <dgm:cxn modelId="{961AC08D-9F24-4828-ACEB-F8D1A7AD7130}" type="presOf" srcId="{DC67EC08-0916-4C09-945F-4AD870FC2428}" destId="{A1B86CE4-15B0-434A-8EBB-DD7669DED6DF}" srcOrd="0" destOrd="0" presId="urn:microsoft.com/office/officeart/2005/8/layout/hierarchy2"/>
    <dgm:cxn modelId="{425FF05D-0EC5-48BD-8E89-DC269FB83103}" type="presOf" srcId="{16880116-D966-4C9D-A140-6F24394A0FFB}" destId="{20250ABB-87ED-405F-AF2C-3F039264B2D6}" srcOrd="0" destOrd="0" presId="urn:microsoft.com/office/officeart/2005/8/layout/hierarchy2"/>
    <dgm:cxn modelId="{9BB5F0F5-1370-4DDF-8E4A-2E59E0B638C6}" type="presOf" srcId="{D6C648E4-FE59-439F-B613-AE5BE2C333E5}" destId="{452D1AFF-8AC1-49CF-9DDC-2E58A041DE9B}" srcOrd="1" destOrd="0" presId="urn:microsoft.com/office/officeart/2005/8/layout/hierarchy2"/>
    <dgm:cxn modelId="{F87F4B3E-59E9-4B48-A798-5A602AE18BAA}" srcId="{D79E0EDB-DAE3-42AE-9745-EB5ACC94CB69}" destId="{342F926A-3E68-4A97-9D05-303BA6A0D267}" srcOrd="2" destOrd="0" parTransId="{B11A040C-E543-41AE-9F03-C8598F994DA2}" sibTransId="{D425F4F4-96A4-4E60-A69D-44B58F6C5C13}"/>
    <dgm:cxn modelId="{7EEF4C03-BAF3-47F1-8DE4-8374A6ACB969}" srcId="{A97A6887-B3F3-4676-8532-0A0045925660}" destId="{E4A9281D-E71D-4828-B9C6-E1A8EF843B50}" srcOrd="0" destOrd="0" parTransId="{7FADF773-F980-42A6-AFDC-1F01EB857A0B}" sibTransId="{EE311EE7-C42D-468F-819C-F5D044326881}"/>
    <dgm:cxn modelId="{725818E7-D532-4A6F-91CF-E64E14EB4FEC}" type="presOf" srcId="{C15CF7AB-D97E-4760-A5AC-E3A39F43B43B}" destId="{B6853F15-F3B7-4DDD-8F58-4EDD302792CF}" srcOrd="1" destOrd="0" presId="urn:microsoft.com/office/officeart/2005/8/layout/hierarchy2"/>
    <dgm:cxn modelId="{02BDFC1C-E872-4BEA-AEA0-8443E1B9778C}" type="presOf" srcId="{B7BD6B6D-06B3-4004-B95B-BCF5EACD1314}" destId="{621C1B83-8C46-4858-85CE-A8E36FD763CE}" srcOrd="0" destOrd="0" presId="urn:microsoft.com/office/officeart/2005/8/layout/hierarchy2"/>
    <dgm:cxn modelId="{B0735CCF-CD96-41A7-AFB4-3CDA7FB59DB6}" srcId="{D79E0EDB-DAE3-42AE-9745-EB5ACC94CB69}" destId="{DC67EC08-0916-4C09-945F-4AD870FC2428}" srcOrd="1" destOrd="0" parTransId="{01F174E0-9CE5-45A6-AF92-720E973648BA}" sibTransId="{77293BEF-7EDF-4F08-9F85-2B2699E60A48}"/>
    <dgm:cxn modelId="{7DE4CE2E-88BA-4DC7-B0AF-6959A41542F3}" type="presOf" srcId="{6DF8E4C3-AA9D-4D0E-AE30-B92C6D657E64}" destId="{0B2759AA-B808-4178-B0A0-8E53B279CB5A}" srcOrd="0" destOrd="0" presId="urn:microsoft.com/office/officeart/2005/8/layout/hierarchy2"/>
    <dgm:cxn modelId="{88247E5D-E62E-468F-88C1-2C0221AE923C}" type="presParOf" srcId="{621C1B83-8C46-4858-85CE-A8E36FD763CE}" destId="{B8B8FF29-A7C9-4DF9-A1D6-ADCFB6AD7CC2}" srcOrd="0" destOrd="0" presId="urn:microsoft.com/office/officeart/2005/8/layout/hierarchy2"/>
    <dgm:cxn modelId="{E9B70B7A-B453-4481-952D-8AEF321AF3CB}" type="presParOf" srcId="{B8B8FF29-A7C9-4DF9-A1D6-ADCFB6AD7CC2}" destId="{A7D10F48-942D-4406-BF0F-AD6928D75A00}" srcOrd="0" destOrd="0" presId="urn:microsoft.com/office/officeart/2005/8/layout/hierarchy2"/>
    <dgm:cxn modelId="{BF39F404-BFFC-453D-A8A3-CE560974917F}" type="presParOf" srcId="{B8B8FF29-A7C9-4DF9-A1D6-ADCFB6AD7CC2}" destId="{E00F82F0-6D9D-46EA-BF8D-A0E989F2C3E4}" srcOrd="1" destOrd="0" presId="urn:microsoft.com/office/officeart/2005/8/layout/hierarchy2"/>
    <dgm:cxn modelId="{42FBE4D2-49A4-4C20-AEE8-6053D8E57D2A}" type="presParOf" srcId="{E00F82F0-6D9D-46EA-BF8D-A0E989F2C3E4}" destId="{F7A3CA0D-DA83-479A-A8AC-1CAAD04212F7}" srcOrd="0" destOrd="0" presId="urn:microsoft.com/office/officeart/2005/8/layout/hierarchy2"/>
    <dgm:cxn modelId="{6C6A9892-B520-42F1-8B27-E1B7C4F3E2F6}" type="presParOf" srcId="{F7A3CA0D-DA83-479A-A8AC-1CAAD04212F7}" destId="{99A0DE1B-8A9D-4A95-95B3-A5386AFBC591}" srcOrd="0" destOrd="0" presId="urn:microsoft.com/office/officeart/2005/8/layout/hierarchy2"/>
    <dgm:cxn modelId="{48E21104-9B76-40D7-B75E-8DEEDB1B7E2D}" type="presParOf" srcId="{E00F82F0-6D9D-46EA-BF8D-A0E989F2C3E4}" destId="{316F0A08-2640-4BE6-A297-8E38D33140C8}" srcOrd="1" destOrd="0" presId="urn:microsoft.com/office/officeart/2005/8/layout/hierarchy2"/>
    <dgm:cxn modelId="{B23B1157-F042-403D-A290-78832B0F2801}" type="presParOf" srcId="{316F0A08-2640-4BE6-A297-8E38D33140C8}" destId="{261CF04F-ACF7-468B-88B4-B71738E18A59}" srcOrd="0" destOrd="0" presId="urn:microsoft.com/office/officeart/2005/8/layout/hierarchy2"/>
    <dgm:cxn modelId="{ED7A8460-20A2-4995-9AB0-8A5F39DF4D2E}" type="presParOf" srcId="{316F0A08-2640-4BE6-A297-8E38D33140C8}" destId="{B696F2FC-D37E-41A9-A5EF-7D51C7F935EC}" srcOrd="1" destOrd="0" presId="urn:microsoft.com/office/officeart/2005/8/layout/hierarchy2"/>
    <dgm:cxn modelId="{B6C82BF2-9B3A-432B-9E40-F0E57E34F345}" type="presParOf" srcId="{B696F2FC-D37E-41A9-A5EF-7D51C7F935EC}" destId="{27FD315A-6970-40F2-BE84-F660E5C8FBE2}" srcOrd="0" destOrd="0" presId="urn:microsoft.com/office/officeart/2005/8/layout/hierarchy2"/>
    <dgm:cxn modelId="{CB6BCF01-C30C-4C11-A362-780134A83070}" type="presParOf" srcId="{27FD315A-6970-40F2-BE84-F660E5C8FBE2}" destId="{07C181E8-9BD0-481E-B49F-388273029B31}" srcOrd="0" destOrd="0" presId="urn:microsoft.com/office/officeart/2005/8/layout/hierarchy2"/>
    <dgm:cxn modelId="{2CB8D499-AA82-417B-AF28-B0A6A8149F18}" type="presParOf" srcId="{B696F2FC-D37E-41A9-A5EF-7D51C7F935EC}" destId="{506BEAAD-18D2-4652-81EF-7628CF8A7FBF}" srcOrd="1" destOrd="0" presId="urn:microsoft.com/office/officeart/2005/8/layout/hierarchy2"/>
    <dgm:cxn modelId="{1A7BFAED-6C94-4CC2-8BB2-EA3886EBD664}" type="presParOf" srcId="{506BEAAD-18D2-4652-81EF-7628CF8A7FBF}" destId="{F8DAC977-A7EF-4B3B-8501-496AA9A4D385}" srcOrd="0" destOrd="0" presId="urn:microsoft.com/office/officeart/2005/8/layout/hierarchy2"/>
    <dgm:cxn modelId="{355D46EA-4DCE-4087-953F-2C3C6AF871A4}" type="presParOf" srcId="{506BEAAD-18D2-4652-81EF-7628CF8A7FBF}" destId="{5F679F63-BC88-48E1-A4F0-0B32570087E4}" srcOrd="1" destOrd="0" presId="urn:microsoft.com/office/officeart/2005/8/layout/hierarchy2"/>
    <dgm:cxn modelId="{AAC9D0B9-2F38-4A00-B236-DAA5C5EE95F5}" type="presParOf" srcId="{5F679F63-BC88-48E1-A4F0-0B32570087E4}" destId="{A8BB5715-E306-4485-A6AD-0E7A618EE099}" srcOrd="0" destOrd="0" presId="urn:microsoft.com/office/officeart/2005/8/layout/hierarchy2"/>
    <dgm:cxn modelId="{7EEA0970-06AA-4ACD-9457-85A30BC57E48}" type="presParOf" srcId="{A8BB5715-E306-4485-A6AD-0E7A618EE099}" destId="{2E4909DB-F8EC-403B-96DB-E54BE6FD911B}" srcOrd="0" destOrd="0" presId="urn:microsoft.com/office/officeart/2005/8/layout/hierarchy2"/>
    <dgm:cxn modelId="{7B016D6F-12C4-41FA-86E7-2A9E2693380F}" type="presParOf" srcId="{5F679F63-BC88-48E1-A4F0-0B32570087E4}" destId="{5E4D3C62-8FB1-4481-A06B-10858318E9A9}" srcOrd="1" destOrd="0" presId="urn:microsoft.com/office/officeart/2005/8/layout/hierarchy2"/>
    <dgm:cxn modelId="{5D0268A1-DC95-411C-8409-E68903F8D093}" type="presParOf" srcId="{5E4D3C62-8FB1-4481-A06B-10858318E9A9}" destId="{2072F1A8-C57A-423D-A476-376112640A74}" srcOrd="0" destOrd="0" presId="urn:microsoft.com/office/officeart/2005/8/layout/hierarchy2"/>
    <dgm:cxn modelId="{DB8AA3A7-9D32-489F-B40C-445EA1001039}" type="presParOf" srcId="{5E4D3C62-8FB1-4481-A06B-10858318E9A9}" destId="{EF38AD0A-54A8-480C-8CFB-2BE6F60CDC53}" srcOrd="1" destOrd="0" presId="urn:microsoft.com/office/officeart/2005/8/layout/hierarchy2"/>
    <dgm:cxn modelId="{651FC6FA-9557-4F47-BF50-F9DD9FDE0CE6}" type="presParOf" srcId="{EF38AD0A-54A8-480C-8CFB-2BE6F60CDC53}" destId="{3CD8D0B6-4173-4422-A506-25038F9D916D}" srcOrd="0" destOrd="0" presId="urn:microsoft.com/office/officeart/2005/8/layout/hierarchy2"/>
    <dgm:cxn modelId="{9BEB9098-0F1E-418F-905F-0366B523C19B}" type="presParOf" srcId="{3CD8D0B6-4173-4422-A506-25038F9D916D}" destId="{19C37F0C-F7CB-4108-B9A3-BB25276C051F}" srcOrd="0" destOrd="0" presId="urn:microsoft.com/office/officeart/2005/8/layout/hierarchy2"/>
    <dgm:cxn modelId="{CBC8B4A8-9325-4747-878D-9ECE4B3F933C}" type="presParOf" srcId="{EF38AD0A-54A8-480C-8CFB-2BE6F60CDC53}" destId="{8312C066-214A-47B5-995C-41D06C0BFEFE}" srcOrd="1" destOrd="0" presId="urn:microsoft.com/office/officeart/2005/8/layout/hierarchy2"/>
    <dgm:cxn modelId="{F8C7ED73-12CE-46CD-8B5D-A101B86DE097}" type="presParOf" srcId="{8312C066-214A-47B5-995C-41D06C0BFEFE}" destId="{20250ABB-87ED-405F-AF2C-3F039264B2D6}" srcOrd="0" destOrd="0" presId="urn:microsoft.com/office/officeart/2005/8/layout/hierarchy2"/>
    <dgm:cxn modelId="{43437F48-52F4-4A58-A96B-36F2A66025F7}" type="presParOf" srcId="{8312C066-214A-47B5-995C-41D06C0BFEFE}" destId="{28A81A04-04EC-4B1F-881B-68BDE992D1E5}" srcOrd="1" destOrd="0" presId="urn:microsoft.com/office/officeart/2005/8/layout/hierarchy2"/>
    <dgm:cxn modelId="{AD9DB272-8179-4182-A899-19863286A3C0}" type="presParOf" srcId="{5F679F63-BC88-48E1-A4F0-0B32570087E4}" destId="{D238EAEF-3163-49DB-9AA0-56A171351637}" srcOrd="2" destOrd="0" presId="urn:microsoft.com/office/officeart/2005/8/layout/hierarchy2"/>
    <dgm:cxn modelId="{35927A70-157A-4CCA-8DA3-12DA887BB6BE}" type="presParOf" srcId="{D238EAEF-3163-49DB-9AA0-56A171351637}" destId="{732D2C91-B1EA-43F2-BB04-4ACBBBF935D3}" srcOrd="0" destOrd="0" presId="urn:microsoft.com/office/officeart/2005/8/layout/hierarchy2"/>
    <dgm:cxn modelId="{4C2438E2-A31E-4A71-8FF5-76F246C9E5FD}" type="presParOf" srcId="{5F679F63-BC88-48E1-A4F0-0B32570087E4}" destId="{D229C083-431D-4A87-9E30-8B2384A82752}" srcOrd="3" destOrd="0" presId="urn:microsoft.com/office/officeart/2005/8/layout/hierarchy2"/>
    <dgm:cxn modelId="{5F660AD0-0A19-4287-A34D-F6AD4E7F41FC}" type="presParOf" srcId="{D229C083-431D-4A87-9E30-8B2384A82752}" destId="{A1B86CE4-15B0-434A-8EBB-DD7669DED6DF}" srcOrd="0" destOrd="0" presId="urn:microsoft.com/office/officeart/2005/8/layout/hierarchy2"/>
    <dgm:cxn modelId="{0BB91944-70EA-4B80-A252-8E130CC2446A}" type="presParOf" srcId="{D229C083-431D-4A87-9E30-8B2384A82752}" destId="{0338B0B8-1F81-45E0-AAEA-D87663B32327}" srcOrd="1" destOrd="0" presId="urn:microsoft.com/office/officeart/2005/8/layout/hierarchy2"/>
    <dgm:cxn modelId="{EF23D5C4-C9ED-47FD-A070-2B1179BCF710}" type="presParOf" srcId="{5F679F63-BC88-48E1-A4F0-0B32570087E4}" destId="{F86E94CC-528D-4CFA-804F-E86CB3A87E3F}" srcOrd="4" destOrd="0" presId="urn:microsoft.com/office/officeart/2005/8/layout/hierarchy2"/>
    <dgm:cxn modelId="{41261108-CC9C-4F92-90F6-C8CAAD2C52C8}" type="presParOf" srcId="{F86E94CC-528D-4CFA-804F-E86CB3A87E3F}" destId="{D7F65BAA-AA73-4E56-A625-5333CEB3426C}" srcOrd="0" destOrd="0" presId="urn:microsoft.com/office/officeart/2005/8/layout/hierarchy2"/>
    <dgm:cxn modelId="{7AFE2292-EE06-4A13-8485-64C46D47B98B}" type="presParOf" srcId="{5F679F63-BC88-48E1-A4F0-0B32570087E4}" destId="{615E9C24-792A-4A94-916E-B9679B19D7D1}" srcOrd="5" destOrd="0" presId="urn:microsoft.com/office/officeart/2005/8/layout/hierarchy2"/>
    <dgm:cxn modelId="{921E83F1-2321-469C-914F-7F6254B32E99}" type="presParOf" srcId="{615E9C24-792A-4A94-916E-B9679B19D7D1}" destId="{D20A872C-02A1-4A40-88FA-F4568C957489}" srcOrd="0" destOrd="0" presId="urn:microsoft.com/office/officeart/2005/8/layout/hierarchy2"/>
    <dgm:cxn modelId="{F9FB34F5-DD19-4F1F-A07F-B7FC1CA1D8BC}" type="presParOf" srcId="{615E9C24-792A-4A94-916E-B9679B19D7D1}" destId="{AEF3E1AD-502D-484C-8F56-C5DF086A76F3}" srcOrd="1" destOrd="0" presId="urn:microsoft.com/office/officeart/2005/8/layout/hierarchy2"/>
    <dgm:cxn modelId="{D288B88F-EB92-45B0-B896-143F836CC5BD}" type="presParOf" srcId="{AEF3E1AD-502D-484C-8F56-C5DF086A76F3}" destId="{0B2759AA-B808-4178-B0A0-8E53B279CB5A}" srcOrd="0" destOrd="0" presId="urn:microsoft.com/office/officeart/2005/8/layout/hierarchy2"/>
    <dgm:cxn modelId="{212D7366-4A3F-40F3-8BE4-5BDB7D88AF40}" type="presParOf" srcId="{0B2759AA-B808-4178-B0A0-8E53B279CB5A}" destId="{4994E32A-D6B6-4444-A188-E9672E68C4E9}" srcOrd="0" destOrd="0" presId="urn:microsoft.com/office/officeart/2005/8/layout/hierarchy2"/>
    <dgm:cxn modelId="{0957E58E-0017-4567-A73B-BE4062097173}" type="presParOf" srcId="{AEF3E1AD-502D-484C-8F56-C5DF086A76F3}" destId="{EC227B89-0781-472F-A0A2-8DC8CAB2DC4A}" srcOrd="1" destOrd="0" presId="urn:microsoft.com/office/officeart/2005/8/layout/hierarchy2"/>
    <dgm:cxn modelId="{82A8CCC3-8977-4677-BEC3-01F1568E940F}" type="presParOf" srcId="{EC227B89-0781-472F-A0A2-8DC8CAB2DC4A}" destId="{FDA6C938-925E-4E8B-BC5E-5A58BE1F33C6}" srcOrd="0" destOrd="0" presId="urn:microsoft.com/office/officeart/2005/8/layout/hierarchy2"/>
    <dgm:cxn modelId="{523CCAD3-FC77-4F42-8DFB-C944DB96EE91}" type="presParOf" srcId="{EC227B89-0781-472F-A0A2-8DC8CAB2DC4A}" destId="{60FA21E4-DC3E-419C-8CF6-68C0FFD0107B}" srcOrd="1" destOrd="0" presId="urn:microsoft.com/office/officeart/2005/8/layout/hierarchy2"/>
    <dgm:cxn modelId="{443556E0-62CA-4C8D-83DC-A57830359189}" type="presParOf" srcId="{B696F2FC-D37E-41A9-A5EF-7D51C7F935EC}" destId="{182C84D5-7DA6-4472-BBD9-545205B6B584}" srcOrd="2" destOrd="0" presId="urn:microsoft.com/office/officeart/2005/8/layout/hierarchy2"/>
    <dgm:cxn modelId="{E10D339A-2327-4455-B5F4-3E85000EC8C4}" type="presParOf" srcId="{182C84D5-7DA6-4472-BBD9-545205B6B584}" destId="{343A356C-1C00-4902-9377-2779E0B6B9D8}" srcOrd="0" destOrd="0" presId="urn:microsoft.com/office/officeart/2005/8/layout/hierarchy2"/>
    <dgm:cxn modelId="{EF372D74-01CF-4E44-9276-28ADA65B1DAC}" type="presParOf" srcId="{B696F2FC-D37E-41A9-A5EF-7D51C7F935EC}" destId="{2996310A-404F-43A5-ABEC-4DE78329043E}" srcOrd="3" destOrd="0" presId="urn:microsoft.com/office/officeart/2005/8/layout/hierarchy2"/>
    <dgm:cxn modelId="{DBBFBA02-DFC5-4A69-9C1A-85BA5139AE99}" type="presParOf" srcId="{2996310A-404F-43A5-ABEC-4DE78329043E}" destId="{29BE4D89-834D-4963-AF55-01AE1EC69DFD}" srcOrd="0" destOrd="0" presId="urn:microsoft.com/office/officeart/2005/8/layout/hierarchy2"/>
    <dgm:cxn modelId="{B845A436-6761-4B47-8A24-BD49D5BE5B96}" type="presParOf" srcId="{2996310A-404F-43A5-ABEC-4DE78329043E}" destId="{BF8A821A-B004-4682-ADD4-E684CA599550}" srcOrd="1" destOrd="0" presId="urn:microsoft.com/office/officeart/2005/8/layout/hierarchy2"/>
    <dgm:cxn modelId="{E44BC37C-365A-4C00-91DE-459746C4D595}" type="presParOf" srcId="{BF8A821A-B004-4682-ADD4-E684CA599550}" destId="{B8307110-6B50-43CE-9C60-250CBA16B5D4}" srcOrd="0" destOrd="0" presId="urn:microsoft.com/office/officeart/2005/8/layout/hierarchy2"/>
    <dgm:cxn modelId="{97A972EF-8634-4BE8-AC52-159FF6F2AEB4}" type="presParOf" srcId="{B8307110-6B50-43CE-9C60-250CBA16B5D4}" destId="{1619CF4F-5D3D-42CC-8BFB-B7D1788D89C0}" srcOrd="0" destOrd="0" presId="urn:microsoft.com/office/officeart/2005/8/layout/hierarchy2"/>
    <dgm:cxn modelId="{29568294-87EC-4F52-B2D0-24651660C752}" type="presParOf" srcId="{BF8A821A-B004-4682-ADD4-E684CA599550}" destId="{0F08EF14-89DE-4762-9D51-F0B5C501E9D5}" srcOrd="1" destOrd="0" presId="urn:microsoft.com/office/officeart/2005/8/layout/hierarchy2"/>
    <dgm:cxn modelId="{51111650-A4E3-4076-A5A6-0934C8A6FEE3}" type="presParOf" srcId="{0F08EF14-89DE-4762-9D51-F0B5C501E9D5}" destId="{E4CB482D-D99B-4557-B1B5-B2A7DF74C307}" srcOrd="0" destOrd="0" presId="urn:microsoft.com/office/officeart/2005/8/layout/hierarchy2"/>
    <dgm:cxn modelId="{B599303C-7F3D-4F74-97B8-95DEB15C73E5}" type="presParOf" srcId="{0F08EF14-89DE-4762-9D51-F0B5C501E9D5}" destId="{BCE811A5-BF58-425E-A090-9A6C558187CA}" srcOrd="1" destOrd="0" presId="urn:microsoft.com/office/officeart/2005/8/layout/hierarchy2"/>
    <dgm:cxn modelId="{9F916806-F590-4EA2-8A35-006A47AF9170}" type="presParOf" srcId="{BCE811A5-BF58-425E-A090-9A6C558187CA}" destId="{353AB127-2A7A-44BF-B883-9AD824EE4FC7}" srcOrd="0" destOrd="0" presId="urn:microsoft.com/office/officeart/2005/8/layout/hierarchy2"/>
    <dgm:cxn modelId="{B5DFB3F3-8058-44B7-B0EF-6786EF725149}" type="presParOf" srcId="{353AB127-2A7A-44BF-B883-9AD824EE4FC7}" destId="{B6853F15-F3B7-4DDD-8F58-4EDD302792CF}" srcOrd="0" destOrd="0" presId="urn:microsoft.com/office/officeart/2005/8/layout/hierarchy2"/>
    <dgm:cxn modelId="{13CF88D4-DA74-4073-883B-5F14614CB7E7}" type="presParOf" srcId="{BCE811A5-BF58-425E-A090-9A6C558187CA}" destId="{546C4761-4475-4532-9D0A-8EAA90167514}" srcOrd="1" destOrd="0" presId="urn:microsoft.com/office/officeart/2005/8/layout/hierarchy2"/>
    <dgm:cxn modelId="{C330213D-B5CD-4B81-837E-5BB71893B1FC}" type="presParOf" srcId="{546C4761-4475-4532-9D0A-8EAA90167514}" destId="{B05BD7F6-4794-4A51-80B7-258792ED244E}" srcOrd="0" destOrd="0" presId="urn:microsoft.com/office/officeart/2005/8/layout/hierarchy2"/>
    <dgm:cxn modelId="{21872F75-0012-4B42-B0FF-6D5801CD7C55}" type="presParOf" srcId="{546C4761-4475-4532-9D0A-8EAA90167514}" destId="{12D94D42-7295-4189-BBB6-D46AABD49F5D}" srcOrd="1" destOrd="0" presId="urn:microsoft.com/office/officeart/2005/8/layout/hierarchy2"/>
    <dgm:cxn modelId="{F50194DE-DC37-4EB9-837C-3DB20508BB5D}" type="presParOf" srcId="{BF8A821A-B004-4682-ADD4-E684CA599550}" destId="{2366124B-43BB-4BD7-BF3B-A17ED23AF821}" srcOrd="2" destOrd="0" presId="urn:microsoft.com/office/officeart/2005/8/layout/hierarchy2"/>
    <dgm:cxn modelId="{70CD1CD2-7E1A-4FF5-AF2D-CB3FA728E06D}" type="presParOf" srcId="{2366124B-43BB-4BD7-BF3B-A17ED23AF821}" destId="{452D1AFF-8AC1-49CF-9DDC-2E58A041DE9B}" srcOrd="0" destOrd="0" presId="urn:microsoft.com/office/officeart/2005/8/layout/hierarchy2"/>
    <dgm:cxn modelId="{7FA465E1-745C-4E6C-A2A9-34500BEED0DC}" type="presParOf" srcId="{BF8A821A-B004-4682-ADD4-E684CA599550}" destId="{BF1826E7-29E2-4296-8427-03285AAE6849}" srcOrd="3" destOrd="0" presId="urn:microsoft.com/office/officeart/2005/8/layout/hierarchy2"/>
    <dgm:cxn modelId="{2A3C98CF-BC50-4E2C-99B8-822BEC99FD8A}" type="presParOf" srcId="{BF1826E7-29E2-4296-8427-03285AAE6849}" destId="{2EFE0249-BBCE-4570-89E8-7CBD27542992}" srcOrd="0" destOrd="0" presId="urn:microsoft.com/office/officeart/2005/8/layout/hierarchy2"/>
    <dgm:cxn modelId="{8EF2A5CB-7A6F-4428-826E-51D1032DBAEB}" type="presParOf" srcId="{BF1826E7-29E2-4296-8427-03285AAE6849}" destId="{EB9BF806-8A9A-408E-88F4-DC1BF1E54125}" srcOrd="1" destOrd="0" presId="urn:microsoft.com/office/officeart/2005/8/layout/hierarchy2"/>
    <dgm:cxn modelId="{42CB5A19-BD07-4C50-91F4-0AACEFEC7A83}" type="presParOf" srcId="{EB9BF806-8A9A-408E-88F4-DC1BF1E54125}" destId="{7D32056F-89EC-47D1-80B7-E3DC44BAB422}" srcOrd="0" destOrd="0" presId="urn:microsoft.com/office/officeart/2005/8/layout/hierarchy2"/>
    <dgm:cxn modelId="{60D35503-993A-4E98-B0EA-563104F052B7}" type="presParOf" srcId="{7D32056F-89EC-47D1-80B7-E3DC44BAB422}" destId="{663ED822-CE5F-4814-8018-136D9C80186C}" srcOrd="0" destOrd="0" presId="urn:microsoft.com/office/officeart/2005/8/layout/hierarchy2"/>
    <dgm:cxn modelId="{1D003D63-FFBF-49F0-9E3D-17217460C3B0}" type="presParOf" srcId="{EB9BF806-8A9A-408E-88F4-DC1BF1E54125}" destId="{1209008E-0E70-456E-9D74-F1F338AF47B0}" srcOrd="1" destOrd="0" presId="urn:microsoft.com/office/officeart/2005/8/layout/hierarchy2"/>
    <dgm:cxn modelId="{A39DCD81-D028-404C-842D-C5430925C318}" type="presParOf" srcId="{1209008E-0E70-456E-9D74-F1F338AF47B0}" destId="{7014A490-3C02-43AC-BDB7-8D13A5BD01D1}" srcOrd="0" destOrd="0" presId="urn:microsoft.com/office/officeart/2005/8/layout/hierarchy2"/>
    <dgm:cxn modelId="{63553E17-A090-43C3-B602-E6F7C566C1BD}" type="presParOf" srcId="{1209008E-0E70-456E-9D74-F1F338AF47B0}" destId="{5A574698-071B-4976-82B1-275203FAB53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10F48-942D-4406-BF0F-AD6928D75A00}">
      <dsp:nvSpPr>
        <dsp:cNvPr id="0" name=""/>
        <dsp:cNvSpPr/>
      </dsp:nvSpPr>
      <dsp:spPr>
        <a:xfrm>
          <a:off x="5678" y="2526393"/>
          <a:ext cx="1733020" cy="866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Questão</a:t>
          </a:r>
          <a:r>
            <a:rPr lang="pt-BR" sz="1600" kern="1200" baseline="0" dirty="0" smtClean="0"/>
            <a:t> 78 de 2014</a:t>
          </a:r>
          <a:endParaRPr lang="pt-BR" sz="1600" kern="1200" dirty="0"/>
        </a:p>
      </dsp:txBody>
      <dsp:txXfrm>
        <a:off x="31057" y="2551772"/>
        <a:ext cx="1682262" cy="815752"/>
      </dsp:txXfrm>
    </dsp:sp>
    <dsp:sp modelId="{F7A3CA0D-DA83-479A-A8AC-1CAAD04212F7}">
      <dsp:nvSpPr>
        <dsp:cNvPr id="0" name=""/>
        <dsp:cNvSpPr/>
      </dsp:nvSpPr>
      <dsp:spPr>
        <a:xfrm>
          <a:off x="1738699" y="2945256"/>
          <a:ext cx="693208" cy="28784"/>
        </a:xfrm>
        <a:custGeom>
          <a:avLst/>
          <a:gdLst/>
          <a:ahLst/>
          <a:cxnLst/>
          <a:rect l="0" t="0" r="0" b="0"/>
          <a:pathLst>
            <a:path>
              <a:moveTo>
                <a:pt x="0" y="14392"/>
              </a:moveTo>
              <a:lnTo>
                <a:pt x="693208" y="14392"/>
              </a:lnTo>
            </a:path>
          </a:pathLst>
        </a:custGeom>
        <a:noFill/>
        <a:ln w="9525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067973" y="2942318"/>
        <a:ext cx="34660" cy="34660"/>
      </dsp:txXfrm>
    </dsp:sp>
    <dsp:sp modelId="{261CF04F-ACF7-468B-88B4-B71738E18A59}">
      <dsp:nvSpPr>
        <dsp:cNvPr id="0" name=""/>
        <dsp:cNvSpPr/>
      </dsp:nvSpPr>
      <dsp:spPr>
        <a:xfrm>
          <a:off x="2431908" y="2526393"/>
          <a:ext cx="1733020" cy="866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Estudando para o </a:t>
          </a:r>
          <a:r>
            <a:rPr lang="pt-BR" sz="1600" kern="1200" dirty="0" err="1" smtClean="0"/>
            <a:t>enem</a:t>
          </a:r>
          <a:r>
            <a:rPr lang="pt-BR" sz="1600" kern="1200" dirty="0" smtClean="0"/>
            <a:t> de forma invertida</a:t>
          </a:r>
          <a:endParaRPr lang="pt-BR" sz="1600" kern="1200" dirty="0"/>
        </a:p>
      </dsp:txBody>
      <dsp:txXfrm>
        <a:off x="2457287" y="2551772"/>
        <a:ext cx="1682262" cy="815752"/>
      </dsp:txXfrm>
    </dsp:sp>
    <dsp:sp modelId="{27FD315A-6970-40F2-BE84-F660E5C8FBE2}">
      <dsp:nvSpPr>
        <dsp:cNvPr id="0" name=""/>
        <dsp:cNvSpPr/>
      </dsp:nvSpPr>
      <dsp:spPr>
        <a:xfrm rot="17948999">
          <a:off x="3799962" y="2323808"/>
          <a:ext cx="1423140" cy="28784"/>
        </a:xfrm>
        <a:custGeom>
          <a:avLst/>
          <a:gdLst/>
          <a:ahLst/>
          <a:cxnLst/>
          <a:rect l="0" t="0" r="0" b="0"/>
          <a:pathLst>
            <a:path>
              <a:moveTo>
                <a:pt x="0" y="14392"/>
              </a:moveTo>
              <a:lnTo>
                <a:pt x="1423140" y="14392"/>
              </a:lnTo>
            </a:path>
          </a:pathLst>
        </a:custGeom>
        <a:noFill/>
        <a:ln w="9525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475954" y="2302622"/>
        <a:ext cx="71157" cy="71157"/>
      </dsp:txXfrm>
    </dsp:sp>
    <dsp:sp modelId="{F8DAC977-A7EF-4B3B-8501-496AA9A4D385}">
      <dsp:nvSpPr>
        <dsp:cNvPr id="0" name=""/>
        <dsp:cNvSpPr/>
      </dsp:nvSpPr>
      <dsp:spPr>
        <a:xfrm>
          <a:off x="4858137" y="1283497"/>
          <a:ext cx="1733020" cy="866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Wikifísica.com</a:t>
          </a:r>
          <a:endParaRPr lang="pt-BR" sz="1600" kern="1200" dirty="0"/>
        </a:p>
      </dsp:txBody>
      <dsp:txXfrm>
        <a:off x="4883516" y="1308876"/>
        <a:ext cx="1682262" cy="815752"/>
      </dsp:txXfrm>
    </dsp:sp>
    <dsp:sp modelId="{A8BB5715-E306-4485-A6AD-0E7A618EE099}">
      <dsp:nvSpPr>
        <dsp:cNvPr id="0" name=""/>
        <dsp:cNvSpPr/>
      </dsp:nvSpPr>
      <dsp:spPr>
        <a:xfrm rot="387980">
          <a:off x="6588815" y="1743833"/>
          <a:ext cx="736523" cy="28784"/>
        </a:xfrm>
        <a:custGeom>
          <a:avLst/>
          <a:gdLst/>
          <a:ahLst/>
          <a:cxnLst/>
          <a:rect l="0" t="0" r="0" b="0"/>
          <a:pathLst>
            <a:path>
              <a:moveTo>
                <a:pt x="0" y="14392"/>
              </a:moveTo>
              <a:lnTo>
                <a:pt x="736523" y="14392"/>
              </a:lnTo>
            </a:path>
          </a:pathLst>
        </a:custGeom>
        <a:noFill/>
        <a:ln w="9525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938664" y="1739812"/>
        <a:ext cx="36826" cy="36826"/>
      </dsp:txXfrm>
    </dsp:sp>
    <dsp:sp modelId="{2072F1A8-C57A-423D-A476-376112640A74}">
      <dsp:nvSpPr>
        <dsp:cNvPr id="0" name=""/>
        <dsp:cNvSpPr/>
      </dsp:nvSpPr>
      <dsp:spPr>
        <a:xfrm>
          <a:off x="7322995" y="1374255"/>
          <a:ext cx="1733020" cy="850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Competência e habilidade</a:t>
          </a:r>
          <a:endParaRPr lang="pt-BR" sz="1600" kern="1200" dirty="0"/>
        </a:p>
      </dsp:txBody>
      <dsp:txXfrm>
        <a:off x="7347917" y="1399177"/>
        <a:ext cx="1683176" cy="801043"/>
      </dsp:txXfrm>
    </dsp:sp>
    <dsp:sp modelId="{3CD8D0B6-4173-4422-A506-25038F9D916D}">
      <dsp:nvSpPr>
        <dsp:cNvPr id="0" name=""/>
        <dsp:cNvSpPr/>
      </dsp:nvSpPr>
      <dsp:spPr>
        <a:xfrm rot="4002492">
          <a:off x="8551251" y="2552159"/>
          <a:ext cx="1669789" cy="28784"/>
        </a:xfrm>
        <a:custGeom>
          <a:avLst/>
          <a:gdLst/>
          <a:ahLst/>
          <a:cxnLst/>
          <a:rect l="0" t="0" r="0" b="0"/>
          <a:pathLst>
            <a:path>
              <a:moveTo>
                <a:pt x="0" y="14392"/>
              </a:moveTo>
              <a:lnTo>
                <a:pt x="1669789" y="14392"/>
              </a:lnTo>
            </a:path>
          </a:pathLst>
        </a:custGeom>
        <a:noFill/>
        <a:ln w="9525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9344401" y="2524807"/>
        <a:ext cx="83489" cy="83489"/>
      </dsp:txXfrm>
    </dsp:sp>
    <dsp:sp modelId="{20250ABB-87ED-405F-AF2C-3F039264B2D6}">
      <dsp:nvSpPr>
        <dsp:cNvPr id="0" name=""/>
        <dsp:cNvSpPr/>
      </dsp:nvSpPr>
      <dsp:spPr>
        <a:xfrm>
          <a:off x="9716275" y="2900149"/>
          <a:ext cx="1733020" cy="866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>
        <a:off x="9741654" y="2925528"/>
        <a:ext cx="1682262" cy="815752"/>
      </dsp:txXfrm>
    </dsp:sp>
    <dsp:sp modelId="{D238EAEF-3163-49DB-9AA0-56A171351637}">
      <dsp:nvSpPr>
        <dsp:cNvPr id="0" name=""/>
        <dsp:cNvSpPr/>
      </dsp:nvSpPr>
      <dsp:spPr>
        <a:xfrm rot="3406809">
          <a:off x="6297880" y="2244990"/>
          <a:ext cx="1297267" cy="28784"/>
        </a:xfrm>
        <a:custGeom>
          <a:avLst/>
          <a:gdLst/>
          <a:ahLst/>
          <a:cxnLst/>
          <a:rect l="0" t="0" r="0" b="0"/>
          <a:pathLst>
            <a:path>
              <a:moveTo>
                <a:pt x="0" y="14392"/>
              </a:moveTo>
              <a:lnTo>
                <a:pt x="1297267" y="14392"/>
              </a:lnTo>
            </a:path>
          </a:pathLst>
        </a:custGeom>
        <a:noFill/>
        <a:ln w="9525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914082" y="2226951"/>
        <a:ext cx="64863" cy="64863"/>
      </dsp:txXfrm>
    </dsp:sp>
    <dsp:sp modelId="{A1B86CE4-15B0-434A-8EBB-DD7669DED6DF}">
      <dsp:nvSpPr>
        <dsp:cNvPr id="0" name=""/>
        <dsp:cNvSpPr/>
      </dsp:nvSpPr>
      <dsp:spPr>
        <a:xfrm>
          <a:off x="7301870" y="2368758"/>
          <a:ext cx="1733020" cy="866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>
        <a:off x="7327249" y="2394137"/>
        <a:ext cx="1682262" cy="815752"/>
      </dsp:txXfrm>
    </dsp:sp>
    <dsp:sp modelId="{F86E94CC-528D-4CFA-804F-E86CB3A87E3F}">
      <dsp:nvSpPr>
        <dsp:cNvPr id="0" name=""/>
        <dsp:cNvSpPr/>
      </dsp:nvSpPr>
      <dsp:spPr>
        <a:xfrm rot="3369480">
          <a:off x="6310264" y="2228893"/>
          <a:ext cx="1267873" cy="28784"/>
        </a:xfrm>
        <a:custGeom>
          <a:avLst/>
          <a:gdLst/>
          <a:ahLst/>
          <a:cxnLst/>
          <a:rect l="0" t="0" r="0" b="0"/>
          <a:pathLst>
            <a:path>
              <a:moveTo>
                <a:pt x="0" y="14392"/>
              </a:moveTo>
              <a:lnTo>
                <a:pt x="1267873" y="14392"/>
              </a:lnTo>
            </a:path>
          </a:pathLst>
        </a:custGeom>
        <a:noFill/>
        <a:ln w="9525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912503" y="2211588"/>
        <a:ext cx="63393" cy="63393"/>
      </dsp:txXfrm>
    </dsp:sp>
    <dsp:sp modelId="{D20A872C-02A1-4A40-88FA-F4568C957489}">
      <dsp:nvSpPr>
        <dsp:cNvPr id="0" name=""/>
        <dsp:cNvSpPr/>
      </dsp:nvSpPr>
      <dsp:spPr>
        <a:xfrm>
          <a:off x="7297243" y="2334175"/>
          <a:ext cx="1733020" cy="871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Resolução da prova -2014</a:t>
          </a:r>
          <a:endParaRPr lang="pt-BR" sz="1600" kern="1200" dirty="0"/>
        </a:p>
      </dsp:txBody>
      <dsp:txXfrm>
        <a:off x="7322762" y="2359694"/>
        <a:ext cx="1681982" cy="820246"/>
      </dsp:txXfrm>
    </dsp:sp>
    <dsp:sp modelId="{0B2759AA-B808-4178-B0A0-8E53B279CB5A}">
      <dsp:nvSpPr>
        <dsp:cNvPr id="0" name=""/>
        <dsp:cNvSpPr/>
      </dsp:nvSpPr>
      <dsp:spPr>
        <a:xfrm rot="2411511">
          <a:off x="8924243" y="3045204"/>
          <a:ext cx="898051" cy="28784"/>
        </a:xfrm>
        <a:custGeom>
          <a:avLst/>
          <a:gdLst/>
          <a:ahLst/>
          <a:cxnLst/>
          <a:rect l="0" t="0" r="0" b="0"/>
          <a:pathLst>
            <a:path>
              <a:moveTo>
                <a:pt x="0" y="14392"/>
              </a:moveTo>
              <a:lnTo>
                <a:pt x="898051" y="14392"/>
              </a:lnTo>
            </a:path>
          </a:pathLst>
        </a:custGeom>
        <a:noFill/>
        <a:ln w="9525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9350818" y="3037145"/>
        <a:ext cx="44902" cy="44902"/>
      </dsp:txXfrm>
    </dsp:sp>
    <dsp:sp modelId="{FDA6C938-925E-4E8B-BC5E-5A58BE1F33C6}">
      <dsp:nvSpPr>
        <dsp:cNvPr id="0" name=""/>
        <dsp:cNvSpPr/>
      </dsp:nvSpPr>
      <dsp:spPr>
        <a:xfrm>
          <a:off x="9716275" y="2916119"/>
          <a:ext cx="1733020" cy="866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>
        <a:off x="9741654" y="2941498"/>
        <a:ext cx="1682262" cy="815752"/>
      </dsp:txXfrm>
    </dsp:sp>
    <dsp:sp modelId="{182C84D5-7DA6-4472-BBD9-545205B6B584}">
      <dsp:nvSpPr>
        <dsp:cNvPr id="0" name=""/>
        <dsp:cNvSpPr/>
      </dsp:nvSpPr>
      <dsp:spPr>
        <a:xfrm rot="3966604">
          <a:off x="3738751" y="3600135"/>
          <a:ext cx="1432484" cy="28784"/>
        </a:xfrm>
        <a:custGeom>
          <a:avLst/>
          <a:gdLst/>
          <a:ahLst/>
          <a:cxnLst/>
          <a:rect l="0" t="0" r="0" b="0"/>
          <a:pathLst>
            <a:path>
              <a:moveTo>
                <a:pt x="0" y="14392"/>
              </a:moveTo>
              <a:lnTo>
                <a:pt x="1432484" y="14392"/>
              </a:lnTo>
            </a:path>
          </a:pathLst>
        </a:custGeom>
        <a:noFill/>
        <a:ln w="9525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419181" y="3578715"/>
        <a:ext cx="71624" cy="71624"/>
      </dsp:txXfrm>
    </dsp:sp>
    <dsp:sp modelId="{29BE4D89-834D-4963-AF55-01AE1EC69DFD}">
      <dsp:nvSpPr>
        <dsp:cNvPr id="0" name=""/>
        <dsp:cNvSpPr/>
      </dsp:nvSpPr>
      <dsp:spPr>
        <a:xfrm>
          <a:off x="4745057" y="3836150"/>
          <a:ext cx="1733020" cy="866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Computador</a:t>
          </a:r>
          <a:endParaRPr lang="pt-BR" sz="1600" kern="1200" dirty="0"/>
        </a:p>
      </dsp:txBody>
      <dsp:txXfrm>
        <a:off x="4770436" y="3861529"/>
        <a:ext cx="1682262" cy="815752"/>
      </dsp:txXfrm>
    </dsp:sp>
    <dsp:sp modelId="{B8307110-6B50-43CE-9C60-250CBA16B5D4}">
      <dsp:nvSpPr>
        <dsp:cNvPr id="0" name=""/>
        <dsp:cNvSpPr/>
      </dsp:nvSpPr>
      <dsp:spPr>
        <a:xfrm rot="19498471">
          <a:off x="6388921" y="3972461"/>
          <a:ext cx="984602" cy="28784"/>
        </a:xfrm>
        <a:custGeom>
          <a:avLst/>
          <a:gdLst/>
          <a:ahLst/>
          <a:cxnLst/>
          <a:rect l="0" t="0" r="0" b="0"/>
          <a:pathLst>
            <a:path>
              <a:moveTo>
                <a:pt x="0" y="14392"/>
              </a:moveTo>
              <a:lnTo>
                <a:pt x="984602" y="14392"/>
              </a:lnTo>
            </a:path>
          </a:pathLst>
        </a:custGeom>
        <a:noFill/>
        <a:ln w="9525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856607" y="3962238"/>
        <a:ext cx="49230" cy="49230"/>
      </dsp:txXfrm>
    </dsp:sp>
    <dsp:sp modelId="{E4CB482D-D99B-4557-B1B5-B2A7DF74C307}">
      <dsp:nvSpPr>
        <dsp:cNvPr id="0" name=""/>
        <dsp:cNvSpPr/>
      </dsp:nvSpPr>
      <dsp:spPr>
        <a:xfrm>
          <a:off x="7284366" y="3271046"/>
          <a:ext cx="1733020" cy="866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Power point</a:t>
          </a:r>
          <a:endParaRPr lang="pt-BR" sz="1600" kern="1200" dirty="0"/>
        </a:p>
      </dsp:txBody>
      <dsp:txXfrm>
        <a:off x="7309745" y="3296425"/>
        <a:ext cx="1682262" cy="815752"/>
      </dsp:txXfrm>
    </dsp:sp>
    <dsp:sp modelId="{353AB127-2A7A-44BF-B883-9AD824EE4FC7}">
      <dsp:nvSpPr>
        <dsp:cNvPr id="0" name=""/>
        <dsp:cNvSpPr/>
      </dsp:nvSpPr>
      <dsp:spPr>
        <a:xfrm rot="19774454">
          <a:off x="8961578" y="3484681"/>
          <a:ext cx="810505" cy="28784"/>
        </a:xfrm>
        <a:custGeom>
          <a:avLst/>
          <a:gdLst/>
          <a:ahLst/>
          <a:cxnLst/>
          <a:rect l="0" t="0" r="0" b="0"/>
          <a:pathLst>
            <a:path>
              <a:moveTo>
                <a:pt x="0" y="14392"/>
              </a:moveTo>
              <a:lnTo>
                <a:pt x="810505" y="14392"/>
              </a:lnTo>
            </a:path>
          </a:pathLst>
        </a:custGeom>
        <a:noFill/>
        <a:ln w="9525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9346568" y="3478810"/>
        <a:ext cx="40525" cy="40525"/>
      </dsp:txXfrm>
    </dsp:sp>
    <dsp:sp modelId="{B05BD7F6-4794-4A51-80B7-258792ED244E}">
      <dsp:nvSpPr>
        <dsp:cNvPr id="0" name=""/>
        <dsp:cNvSpPr/>
      </dsp:nvSpPr>
      <dsp:spPr>
        <a:xfrm>
          <a:off x="9716275" y="2860589"/>
          <a:ext cx="1733020" cy="866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>
        <a:off x="9741654" y="2885968"/>
        <a:ext cx="1682262" cy="815752"/>
      </dsp:txXfrm>
    </dsp:sp>
    <dsp:sp modelId="{2366124B-43BB-4BD7-BF3B-A17ED23AF821}">
      <dsp:nvSpPr>
        <dsp:cNvPr id="0" name=""/>
        <dsp:cNvSpPr/>
      </dsp:nvSpPr>
      <dsp:spPr>
        <a:xfrm rot="1688872">
          <a:off x="6424005" y="4470705"/>
          <a:ext cx="914435" cy="28784"/>
        </a:xfrm>
        <a:custGeom>
          <a:avLst/>
          <a:gdLst/>
          <a:ahLst/>
          <a:cxnLst/>
          <a:rect l="0" t="0" r="0" b="0"/>
          <a:pathLst>
            <a:path>
              <a:moveTo>
                <a:pt x="0" y="14392"/>
              </a:moveTo>
              <a:lnTo>
                <a:pt x="914435" y="14392"/>
              </a:lnTo>
            </a:path>
          </a:pathLst>
        </a:custGeom>
        <a:noFill/>
        <a:ln w="9525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858361" y="4462236"/>
        <a:ext cx="45721" cy="45721"/>
      </dsp:txXfrm>
    </dsp:sp>
    <dsp:sp modelId="{2EFE0249-BBCE-4570-89E8-7CBD27542992}">
      <dsp:nvSpPr>
        <dsp:cNvPr id="0" name=""/>
        <dsp:cNvSpPr/>
      </dsp:nvSpPr>
      <dsp:spPr>
        <a:xfrm>
          <a:off x="7284366" y="4267533"/>
          <a:ext cx="1733020" cy="866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err="1" smtClean="0"/>
            <a:t>Email</a:t>
          </a:r>
          <a:endParaRPr lang="pt-BR" sz="1600" kern="1200" dirty="0"/>
        </a:p>
      </dsp:txBody>
      <dsp:txXfrm>
        <a:off x="7309745" y="4292912"/>
        <a:ext cx="1682262" cy="815752"/>
      </dsp:txXfrm>
    </dsp:sp>
    <dsp:sp modelId="{7D32056F-89EC-47D1-80B7-E3DC44BAB422}">
      <dsp:nvSpPr>
        <dsp:cNvPr id="0" name=""/>
        <dsp:cNvSpPr/>
      </dsp:nvSpPr>
      <dsp:spPr>
        <a:xfrm rot="17801969">
          <a:off x="8589098" y="3991589"/>
          <a:ext cx="1555464" cy="28784"/>
        </a:xfrm>
        <a:custGeom>
          <a:avLst/>
          <a:gdLst/>
          <a:ahLst/>
          <a:cxnLst/>
          <a:rect l="0" t="0" r="0" b="0"/>
          <a:pathLst>
            <a:path>
              <a:moveTo>
                <a:pt x="0" y="14392"/>
              </a:moveTo>
              <a:lnTo>
                <a:pt x="1555464" y="14392"/>
              </a:lnTo>
            </a:path>
          </a:pathLst>
        </a:custGeom>
        <a:noFill/>
        <a:ln w="9525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9327944" y="3967095"/>
        <a:ext cx="77773" cy="77773"/>
      </dsp:txXfrm>
    </dsp:sp>
    <dsp:sp modelId="{7014A490-3C02-43AC-BDB7-8D13A5BD01D1}">
      <dsp:nvSpPr>
        <dsp:cNvPr id="0" name=""/>
        <dsp:cNvSpPr/>
      </dsp:nvSpPr>
      <dsp:spPr>
        <a:xfrm>
          <a:off x="9716275" y="2877919"/>
          <a:ext cx="1733020" cy="866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err="1" smtClean="0"/>
            <a:t>Podcast</a:t>
          </a:r>
          <a:endParaRPr lang="pt-BR" sz="1600" kern="1200" dirty="0"/>
        </a:p>
      </dsp:txBody>
      <dsp:txXfrm>
        <a:off x="9741654" y="2903298"/>
        <a:ext cx="1682262" cy="815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BAE1-F2A0-418E-8BD9-CD9CB4AB12FB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C3A8-1786-43DF-83F6-6628654565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199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BAE1-F2A0-418E-8BD9-CD9CB4AB12FB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C3A8-1786-43DF-83F6-6628654565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09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BAE1-F2A0-418E-8BD9-CD9CB4AB12FB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C3A8-1786-43DF-83F6-6628654565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442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BAE1-F2A0-418E-8BD9-CD9CB4AB12FB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C3A8-1786-43DF-83F6-66286545650E}" type="slidenum">
              <a:rPr lang="pt-BR" smtClean="0"/>
              <a:t>‹#›</a:t>
            </a:fld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9697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BAE1-F2A0-418E-8BD9-CD9CB4AB12FB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C3A8-1786-43DF-83F6-6628654565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3843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BAE1-F2A0-418E-8BD9-CD9CB4AB12FB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C3A8-1786-43DF-83F6-6628654565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880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BAE1-F2A0-418E-8BD9-CD9CB4AB12FB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C3A8-1786-43DF-83F6-6628654565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486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BAE1-F2A0-418E-8BD9-CD9CB4AB12FB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C3A8-1786-43DF-83F6-6628654565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2010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BAE1-F2A0-418E-8BD9-CD9CB4AB12FB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C3A8-1786-43DF-83F6-6628654565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23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BAE1-F2A0-418E-8BD9-CD9CB4AB12FB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C3A8-1786-43DF-83F6-6628654565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2091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BAE1-F2A0-418E-8BD9-CD9CB4AB12FB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C3A8-1786-43DF-83F6-6628654565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05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BAE1-F2A0-418E-8BD9-CD9CB4AB12FB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C3A8-1786-43DF-83F6-6628654565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625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BAE1-F2A0-418E-8BD9-CD9CB4AB12FB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C3A8-1786-43DF-83F6-6628654565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18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BAE1-F2A0-418E-8BD9-CD9CB4AB12FB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C3A8-1786-43DF-83F6-6628654565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17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BAE1-F2A0-418E-8BD9-CD9CB4AB12FB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C3A8-1786-43DF-83F6-6628654565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99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BAE1-F2A0-418E-8BD9-CD9CB4AB12FB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C3A8-1786-43DF-83F6-6628654565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492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BAE1-F2A0-418E-8BD9-CD9CB4AB12FB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C3A8-1786-43DF-83F6-6628654565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708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A51BAE1-F2A0-418E-8BD9-CD9CB4AB12FB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1C3A8-1786-43DF-83F6-6628654565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475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6.png"/><Relationship Id="rId4" Type="http://schemas.openxmlformats.org/officeDocument/2006/relationships/hyperlink" Target="https://www.google.com.br/url?sa=t&amp;rct=j&amp;q=&amp;esrc=s&amp;source=web&amp;cd=3&amp;cad=rja&amp;uact=8&amp;ved=0ahUKEwidlZfB_6TVAhXFkJAKHaNSAd8QFggtMAI&amp;url=http://www.ctcmol.unifesp.br/docentes/profa.-dra.-monica-talarico-duailibi&amp;usg=AFQjCNEmfpiWa0gBPueWmMg9mSn3CpKzVw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309094"/>
            <a:ext cx="8825658" cy="3348506"/>
          </a:xfrm>
        </p:spPr>
        <p:txBody>
          <a:bodyPr/>
          <a:lstStyle/>
          <a:p>
            <a:pPr algn="ctr"/>
            <a:r>
              <a:rPr lang="pt-BR" dirty="0"/>
              <a:t>Estudando para o ENEM de forma Invertida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039" y="4945487"/>
            <a:ext cx="8602574" cy="1596980"/>
          </a:xfrm>
        </p:spPr>
        <p:txBody>
          <a:bodyPr>
            <a:normAutofit fontScale="85000" lnSpcReduction="20000"/>
          </a:bodyPr>
          <a:lstStyle/>
          <a:p>
            <a:r>
              <a:rPr lang="pt-BR" sz="1900" dirty="0" smtClean="0"/>
              <a:t>Nome: Rodrigo Martins Moreira                                                                            1m06                          </a:t>
            </a:r>
            <a:r>
              <a:rPr lang="pt-BR" sz="1900" u="sng" dirty="0" err="1" smtClean="0">
                <a:solidFill>
                  <a:schemeClr val="tx1">
                    <a:lumMod val="65000"/>
                  </a:schemeClr>
                </a:solidFill>
                <a:hlinkClick r:id="rId4"/>
              </a:rPr>
              <a:t>Profª</a:t>
            </a:r>
            <a:r>
              <a:rPr lang="pt-BR" sz="1900" dirty="0" smtClean="0">
                <a:solidFill>
                  <a:schemeClr val="tx1">
                    <a:lumMod val="65000"/>
                  </a:schemeClr>
                </a:solidFill>
              </a:rPr>
              <a:t>:</a:t>
            </a:r>
            <a:r>
              <a:rPr lang="pt-BR" sz="1900" dirty="0" smtClean="0"/>
              <a:t> Lucas </a:t>
            </a:r>
            <a:r>
              <a:rPr lang="pt-BR" sz="1900" dirty="0" err="1" smtClean="0"/>
              <a:t>xavier</a:t>
            </a:r>
            <a:endParaRPr lang="pt-BR" sz="1900" dirty="0" smtClean="0"/>
          </a:p>
          <a:p>
            <a:r>
              <a:rPr lang="pt-BR" sz="1900" dirty="0" smtClean="0"/>
              <a:t>Assunto</a:t>
            </a:r>
            <a:r>
              <a:rPr lang="pt-BR" sz="1900" dirty="0"/>
              <a:t>: </a:t>
            </a:r>
            <a:r>
              <a:rPr lang="pt-BR" sz="1900" dirty="0" smtClean="0"/>
              <a:t>cinemática</a:t>
            </a:r>
          </a:p>
          <a:p>
            <a:endParaRPr lang="pt-BR" sz="1900" dirty="0" smtClean="0"/>
          </a:p>
          <a:p>
            <a:r>
              <a:rPr lang="pt-BR" sz="19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                     Questão 78 de 2014        </a:t>
            </a:r>
            <a:r>
              <a:rPr lang="pt-BR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                                                                                                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-9842" y="-19319"/>
            <a:ext cx="540913" cy="412125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0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11552874" y="-19319"/>
            <a:ext cx="620698" cy="450761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8" name="5-Point Star 7"/>
          <p:cNvSpPr/>
          <p:nvPr/>
        </p:nvSpPr>
        <p:spPr>
          <a:xfrm>
            <a:off x="3037" y="6407239"/>
            <a:ext cx="620698" cy="450761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3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4"/>
    </mc:Choice>
    <mc:Fallback xmlns="">
      <p:transition spd="slow" advTm="5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i="1" dirty="0" smtClean="0">
                <a:latin typeface="Algerian" panose="04020705040A02060702" pitchFamily="82" charset="0"/>
              </a:rPr>
              <a:t>           Mapa Conceitual</a:t>
            </a:r>
            <a:endParaRPr lang="pt-BR" sz="4800" i="1" dirty="0">
              <a:latin typeface="Algerian" panose="04020705040A02060702" pitchFamily="8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15245779"/>
              </p:ext>
            </p:extLst>
          </p:nvPr>
        </p:nvGraphicFramePr>
        <p:xfrm>
          <a:off x="446490" y="1439333"/>
          <a:ext cx="1144929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>
            <a:off x="4533363" y="5035639"/>
            <a:ext cx="334851" cy="360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237927" y="5898524"/>
            <a:ext cx="0" cy="247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459865" y="3374265"/>
            <a:ext cx="193183" cy="1001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9787944" y="2751924"/>
            <a:ext cx="90152" cy="3393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700788" y="3232597"/>
            <a:ext cx="167426" cy="642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06839" y="2863265"/>
            <a:ext cx="229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Reprocessamento</a:t>
            </a:r>
            <a:endParaRPr lang="pt-BR" dirty="0"/>
          </a:p>
        </p:txBody>
      </p:sp>
      <p:sp>
        <p:nvSpPr>
          <p:cNvPr id="28" name="TextBox 27"/>
          <p:cNvSpPr txBox="1"/>
          <p:nvPr/>
        </p:nvSpPr>
        <p:spPr>
          <a:xfrm>
            <a:off x="2266681" y="3095085"/>
            <a:ext cx="940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Plano</a:t>
            </a:r>
            <a:endParaRPr lang="pt-BR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7228267" y="2751924"/>
            <a:ext cx="344511" cy="1240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064061" y="2382592"/>
            <a:ext cx="139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Pesquisa</a:t>
            </a:r>
            <a:endParaRPr lang="pt-BR" dirty="0"/>
          </a:p>
        </p:txBody>
      </p:sp>
      <p:sp>
        <p:nvSpPr>
          <p:cNvPr id="32" name="TextBox 31"/>
          <p:cNvSpPr txBox="1"/>
          <p:nvPr/>
        </p:nvSpPr>
        <p:spPr>
          <a:xfrm>
            <a:off x="3773509" y="5308828"/>
            <a:ext cx="151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Processo</a:t>
            </a:r>
            <a:endParaRPr lang="pt-BR" dirty="0"/>
          </a:p>
        </p:txBody>
      </p:sp>
      <p:sp>
        <p:nvSpPr>
          <p:cNvPr id="33" name="TextBox 32"/>
          <p:cNvSpPr txBox="1"/>
          <p:nvPr/>
        </p:nvSpPr>
        <p:spPr>
          <a:xfrm>
            <a:off x="6323527" y="6310648"/>
            <a:ext cx="1435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Reenviar</a:t>
            </a:r>
            <a:endParaRPr lang="pt-BR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6967470" y="4855335"/>
            <a:ext cx="425003" cy="453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265570" y="4554760"/>
            <a:ext cx="149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Programa</a:t>
            </a:r>
            <a:endParaRPr lang="pt-BR" dirty="0"/>
          </a:p>
        </p:txBody>
      </p:sp>
      <p:sp>
        <p:nvSpPr>
          <p:cNvPr id="38" name="TextBox 37"/>
          <p:cNvSpPr txBox="1"/>
          <p:nvPr/>
        </p:nvSpPr>
        <p:spPr>
          <a:xfrm>
            <a:off x="9308204" y="2382592"/>
            <a:ext cx="175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</a:t>
            </a:r>
            <a:r>
              <a:rPr lang="pt-BR" dirty="0" smtClean="0"/>
              <a:t>roduto</a:t>
            </a:r>
            <a:endParaRPr lang="pt-BR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01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747"/>
    </mc:Choice>
    <mc:Fallback>
      <p:transition spd="slow" advTm="35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     </a:t>
            </a:r>
            <a:r>
              <a:rPr lang="pt-BR" sz="4800" i="1" dirty="0" smtClean="0">
                <a:latin typeface="Algerian" panose="04020705040A02060702" pitchFamily="82" charset="0"/>
              </a:rPr>
              <a:t>Competência e Habilidade </a:t>
            </a:r>
            <a:endParaRPr lang="pt-BR" sz="4800" i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052918"/>
            <a:ext cx="10481234" cy="4195481"/>
          </a:xfrm>
        </p:spPr>
        <p:txBody>
          <a:bodyPr>
            <a:normAutofit/>
          </a:bodyPr>
          <a:lstStyle/>
          <a:p>
            <a:r>
              <a:rPr lang="pt-BR" sz="2400" dirty="0"/>
              <a:t>III - Selecionar, organizar, relacionar, interpretar dados e informações representados de diferentes formas para tomar decisões e enfrentar </a:t>
            </a:r>
            <a:r>
              <a:rPr lang="pt-BR" sz="2400" dirty="0" smtClean="0"/>
              <a:t>situações problema</a:t>
            </a:r>
            <a:r>
              <a:rPr lang="pt-BR" sz="2400" dirty="0"/>
              <a:t>. </a:t>
            </a:r>
          </a:p>
          <a:p>
            <a:endParaRPr lang="pt-BR" sz="2400" dirty="0"/>
          </a:p>
          <a:p>
            <a:r>
              <a:rPr lang="pt-BR" sz="2400" dirty="0"/>
              <a:t>H20 - Utilizar leis físicas para interpretar processos naturais e tecnológicos que envolvem trocas de calor, mudanças de pressão e densidade ou interações físicas que provoquem movimentos de objetos. </a:t>
            </a:r>
            <a:endParaRPr lang="pt-BR" sz="2200" dirty="0"/>
          </a:p>
        </p:txBody>
      </p:sp>
      <p:pic>
        <p:nvPicPr>
          <p:cNvPr id="22" name="Audio 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89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364"/>
    </mc:Choice>
    <mc:Fallback>
      <p:transition spd="slow" advTm="27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 smtClean="0">
                <a:latin typeface="Algerian" panose="04020705040A02060702" pitchFamily="82" charset="0"/>
              </a:rPr>
              <a:t>         </a:t>
            </a:r>
            <a:r>
              <a:rPr lang="pt-BR" sz="4800" i="1" dirty="0" smtClean="0">
                <a:latin typeface="Algerian" panose="04020705040A02060702" pitchFamily="82" charset="0"/>
              </a:rPr>
              <a:t>Conceitos da física </a:t>
            </a:r>
            <a:endParaRPr lang="pt-BR" sz="4800" i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052918"/>
            <a:ext cx="10468356" cy="4195481"/>
          </a:xfrm>
        </p:spPr>
        <p:txBody>
          <a:bodyPr>
            <a:normAutofit/>
          </a:bodyPr>
          <a:lstStyle/>
          <a:p>
            <a:r>
              <a:rPr lang="pt-BR" sz="2400" dirty="0"/>
              <a:t>Referencial, movimento, repouso e trajetória </a:t>
            </a:r>
            <a:r>
              <a:rPr lang="pt-BR" sz="2400" dirty="0" smtClean="0"/>
              <a:t>são conceitos</a:t>
            </a:r>
            <a:r>
              <a:rPr lang="pt-BR" sz="2400" dirty="0"/>
              <a:t> básicos de </a:t>
            </a:r>
            <a:r>
              <a:rPr lang="pt-BR" sz="2400" dirty="0" smtClean="0"/>
              <a:t>cinemática, </a:t>
            </a:r>
            <a:r>
              <a:rPr lang="pt-BR" sz="2400" dirty="0"/>
              <a:t>parte da </a:t>
            </a:r>
            <a:r>
              <a:rPr lang="pt-BR" sz="2400" dirty="0" smtClean="0"/>
              <a:t>física</a:t>
            </a:r>
            <a:r>
              <a:rPr lang="pt-BR" sz="2400" b="1" dirty="0" smtClean="0"/>
              <a:t> </a:t>
            </a:r>
            <a:r>
              <a:rPr lang="pt-BR" sz="2400" dirty="0" smtClean="0"/>
              <a:t>que </a:t>
            </a:r>
            <a:r>
              <a:rPr lang="pt-BR" sz="2400" dirty="0"/>
              <a:t>estuda os movimentos. A </a:t>
            </a:r>
            <a:r>
              <a:rPr lang="pt-BR" sz="2400" dirty="0" smtClean="0"/>
              <a:t>cinemática</a:t>
            </a:r>
            <a:r>
              <a:rPr lang="pt-BR" sz="2400" dirty="0"/>
              <a:t> é a parte da Mecânica que estuda os movimentos sem que haja preocupação com suas origens</a:t>
            </a:r>
            <a:r>
              <a:rPr lang="pt-BR" sz="2400" dirty="0" smtClean="0"/>
              <a:t>.</a:t>
            </a:r>
          </a:p>
          <a:p>
            <a:endParaRPr lang="pt-BR" sz="2400" dirty="0" smtClean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0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252"/>
    </mc:Choice>
    <mc:Fallback>
      <p:transition spd="slow" advTm="18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i="1" dirty="0" smtClean="0">
                <a:latin typeface="Algerian" panose="04020705040A02060702" pitchFamily="82" charset="0"/>
              </a:rPr>
              <a:t>           Questão DO </a:t>
            </a:r>
            <a:r>
              <a:rPr lang="pt-BR" sz="4800" b="1" i="1" dirty="0" err="1" smtClean="0">
                <a:latin typeface="Algerian" panose="04020705040A02060702" pitchFamily="82" charset="0"/>
              </a:rPr>
              <a:t>e</a:t>
            </a:r>
            <a:r>
              <a:rPr lang="pt-BR" sz="4800" i="1" dirty="0" err="1" smtClean="0">
                <a:latin typeface="Algerian" panose="04020705040A02060702" pitchFamily="82" charset="0"/>
              </a:rPr>
              <a:t>nem</a:t>
            </a:r>
            <a:endParaRPr lang="pt-BR" sz="4800" b="1" i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052918"/>
            <a:ext cx="7954696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200" b="1" dirty="0" smtClean="0"/>
              <a:t>Questão 78 </a:t>
            </a:r>
          </a:p>
          <a:p>
            <a:pPr algn="just"/>
            <a:r>
              <a:rPr lang="pt-BR" sz="2400" dirty="0" smtClean="0"/>
              <a:t>Um </a:t>
            </a:r>
            <a:r>
              <a:rPr lang="pt-BR" sz="2400" dirty="0"/>
              <a:t>professor utiliza essa história em quadrinhos para discutir com os estudantes o movimento de satélites. Nesse sentido, pede a eles que analisem o movimento do coelhinho, considerando o módulo da velocidade </a:t>
            </a:r>
            <a:r>
              <a:rPr lang="pt-BR" sz="2400" dirty="0" smtClean="0"/>
              <a:t>constante</a:t>
            </a:r>
            <a:r>
              <a:rPr lang="pt-BR" sz="2400" dirty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0807" y="1455313"/>
            <a:ext cx="3181350" cy="50292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651"/>
    </mc:Choice>
    <mc:Fallback>
      <p:transition spd="slow" advTm="18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</a:t>
            </a:r>
            <a:r>
              <a:rPr lang="pt-BR" sz="4800" dirty="0" smtClean="0">
                <a:latin typeface="Algerian" panose="04020705040A02060702" pitchFamily="82" charset="0"/>
              </a:rPr>
              <a:t>Opções de marcar x</a:t>
            </a:r>
            <a:endParaRPr lang="pt-BR" sz="48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79422"/>
            <a:ext cx="10519871" cy="4195481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Desprezando a existência de forças </a:t>
            </a:r>
            <a:r>
              <a:rPr lang="pt-BR" sz="2200" dirty="0" err="1"/>
              <a:t>dissipativas</a:t>
            </a:r>
            <a:r>
              <a:rPr lang="pt-BR" sz="2200" dirty="0"/>
              <a:t>, o vetor aceleração tangencial do coelhinho, no terceiro </a:t>
            </a:r>
            <a:r>
              <a:rPr lang="pt-BR" sz="2200" dirty="0" smtClean="0"/>
              <a:t>quadrinho</a:t>
            </a:r>
            <a:r>
              <a:rPr lang="pt-BR" sz="2200" dirty="0"/>
              <a:t>, é </a:t>
            </a:r>
            <a:endParaRPr lang="pt-BR" sz="2200" dirty="0" smtClean="0"/>
          </a:p>
          <a:p>
            <a:pPr lvl="1" algn="just"/>
            <a:r>
              <a:rPr lang="pt-BR" sz="2200" dirty="0"/>
              <a:t>a) </a:t>
            </a:r>
            <a:r>
              <a:rPr lang="pt-BR" sz="2200" dirty="0" smtClean="0"/>
              <a:t>nulo</a:t>
            </a:r>
          </a:p>
          <a:p>
            <a:pPr lvl="1" algn="just"/>
            <a:r>
              <a:rPr lang="pt-BR" sz="2200" dirty="0"/>
              <a:t>b) paralelo à sua velocidade linear e no mesmo sentido. </a:t>
            </a:r>
            <a:endParaRPr lang="pt-BR" sz="2200" dirty="0" smtClean="0"/>
          </a:p>
          <a:p>
            <a:pPr lvl="1" algn="just"/>
            <a:r>
              <a:rPr lang="pt-BR" sz="2200" dirty="0"/>
              <a:t>c) paralelo à sua velocidade linear e no sentido oposto. </a:t>
            </a:r>
            <a:endParaRPr lang="pt-BR" sz="2200" dirty="0" smtClean="0"/>
          </a:p>
          <a:p>
            <a:pPr lvl="1" algn="just"/>
            <a:r>
              <a:rPr lang="pt-BR" sz="2200" dirty="0"/>
              <a:t>d) perpendicular à sua velocidade linear e dirigido para o centro da </a:t>
            </a:r>
            <a:r>
              <a:rPr lang="pt-BR" sz="2200" dirty="0" smtClean="0"/>
              <a:t>Terra</a:t>
            </a:r>
          </a:p>
          <a:p>
            <a:pPr lvl="1" algn="just"/>
            <a:r>
              <a:rPr lang="pt-BR" sz="2200" dirty="0"/>
              <a:t>e) perpendicular à sua velocidade linear e dirigido para fora da superfície da Terra. 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8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288"/>
    </mc:Choice>
    <mc:Fallback>
      <p:transition spd="slow" advTm="29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     </a:t>
            </a:r>
            <a:r>
              <a:rPr lang="pt-BR" sz="4800" dirty="0" smtClean="0">
                <a:latin typeface="Algerian" panose="04020705040A02060702" pitchFamily="82" charset="0"/>
              </a:rPr>
              <a:t>Resolução</a:t>
            </a:r>
            <a:endParaRPr lang="pt-BR" sz="48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52918"/>
            <a:ext cx="10416841" cy="4195481"/>
          </a:xfrm>
        </p:spPr>
        <p:txBody>
          <a:bodyPr>
            <a:normAutofit/>
          </a:bodyPr>
          <a:lstStyle/>
          <a:p>
            <a:r>
              <a:rPr lang="pt-BR" sz="2200" dirty="0"/>
              <a:t>Resolução Sendo a órbita circular, o movimento será uniforme e a aceleração tangencial será nula. Resposta: A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48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26"/>
    </mc:Choice>
    <mc:Fallback>
      <p:transition spd="slow" advTm="10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250</TotalTime>
  <Words>281</Words>
  <Application>Microsoft Office PowerPoint</Application>
  <PresentationFormat>Widescreen</PresentationFormat>
  <Paragraphs>43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Aharoni</vt:lpstr>
      <vt:lpstr>Algerian</vt:lpstr>
      <vt:lpstr>Arial</vt:lpstr>
      <vt:lpstr>Century Gothic</vt:lpstr>
      <vt:lpstr>Wingdings 3</vt:lpstr>
      <vt:lpstr>Ion</vt:lpstr>
      <vt:lpstr>Estudando para o ENEM de forma Invertida</vt:lpstr>
      <vt:lpstr>           Mapa Conceitual</vt:lpstr>
      <vt:lpstr>     Competência e Habilidade </vt:lpstr>
      <vt:lpstr>         Conceitos da física </vt:lpstr>
      <vt:lpstr>           Questão DO enem</vt:lpstr>
      <vt:lpstr>            Opções de marcar x</vt:lpstr>
      <vt:lpstr>                      Resolução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jm</dc:title>
  <dc:creator>Roberta</dc:creator>
  <cp:lastModifiedBy>Roberta</cp:lastModifiedBy>
  <cp:revision>64</cp:revision>
  <dcterms:created xsi:type="dcterms:W3CDTF">2017-07-25T16:55:19Z</dcterms:created>
  <dcterms:modified xsi:type="dcterms:W3CDTF">2017-07-28T01:19:02Z</dcterms:modified>
</cp:coreProperties>
</file>