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28, 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168" y="3146518"/>
            <a:ext cx="5648623" cy="120430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ESTUDANDO PARA O ENEM DE FORMA INVERTIDA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315" y="5244277"/>
            <a:ext cx="6517286" cy="126926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ENEM: 2014/ QUESTÃO: 78</a:t>
            </a:r>
          </a:p>
          <a:p>
            <a:r>
              <a:rPr lang="pt-BR" dirty="0" smtClean="0"/>
              <a:t>EEEMF “PROFESSORA FILOMENA QUITIBA”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ALUNA: RAYSSA VIEIRA TAVARES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SÉRIE: 1°M05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8574088" y="6229352"/>
            <a:ext cx="436562" cy="436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1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 smtClean="0"/>
              <a:t>MAPA</a:t>
            </a:r>
            <a:r>
              <a:rPr lang="pt-BR" sz="3600" b="1" dirty="0" smtClean="0"/>
              <a:t> </a:t>
            </a:r>
            <a:r>
              <a:rPr lang="pt-BR" sz="3600" b="1" u="sng" dirty="0" smtClean="0"/>
              <a:t>CONCEITUAL</a:t>
            </a:r>
            <a:endParaRPr lang="pt-BR" sz="3600" b="1" u="sng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906" t="15049" r="1062" b="11661"/>
          <a:stretch>
            <a:fillRect/>
          </a:stretch>
        </p:blipFill>
        <p:spPr bwMode="auto">
          <a:xfrm>
            <a:off x="133350" y="1423100"/>
            <a:ext cx="8614104" cy="51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8326438" y="6202363"/>
            <a:ext cx="503237" cy="50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COMPETÊNCIA</a:t>
            </a:r>
            <a:r>
              <a:rPr lang="pt-BR" b="1" dirty="0" smtClean="0"/>
              <a:t> </a:t>
            </a:r>
            <a:r>
              <a:rPr lang="pt-BR" b="1" u="sng" dirty="0" smtClean="0"/>
              <a:t>E</a:t>
            </a:r>
            <a:r>
              <a:rPr lang="pt-BR" b="1" dirty="0" smtClean="0"/>
              <a:t> </a:t>
            </a:r>
            <a:r>
              <a:rPr lang="pt-BR" b="1" u="sng" dirty="0" smtClean="0"/>
              <a:t>HABILIDADE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IV – Relacionar informações, representadas em diferentes formas, e conhecimentos disponíveis em situações concretas para construir argumentação consistente. </a:t>
            </a:r>
            <a:endParaRPr lang="pt-BR" dirty="0" smtClean="0"/>
          </a:p>
          <a:p>
            <a:r>
              <a:rPr lang="pt-BR" dirty="0" smtClean="0"/>
              <a:t>H3 - Confrontar diferentes interpretações de senso comum e científicas sobre práticas sociais (formas de produção e hábitos pessoais), reconhecendo a evolução da linguagem científica ao longo do tempo e em </a:t>
            </a:r>
            <a:r>
              <a:rPr lang="pt-BR" dirty="0" smtClean="0"/>
              <a:t>diferentes culturas</a:t>
            </a:r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8250238" y="5811838"/>
            <a:ext cx="379412" cy="37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EXPLICAÇÃO</a:t>
            </a:r>
            <a:r>
              <a:rPr lang="pt-BR" b="1" dirty="0" smtClean="0"/>
              <a:t> </a:t>
            </a:r>
            <a:r>
              <a:rPr lang="pt-BR" b="1" u="sng" dirty="0" smtClean="0"/>
              <a:t>DA</a:t>
            </a:r>
            <a:r>
              <a:rPr lang="pt-BR" b="1" dirty="0" smtClean="0"/>
              <a:t> </a:t>
            </a:r>
            <a:r>
              <a:rPr lang="pt-BR" b="1" u="sng" dirty="0" smtClean="0"/>
              <a:t>FÍSICA-ENEM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3200" b="1" dirty="0" smtClean="0"/>
          </a:p>
          <a:p>
            <a:r>
              <a:rPr lang="pt-BR" sz="2800" smtClean="0"/>
              <a:t> MOVIMENTO CIRCULAR UNIFORME</a:t>
            </a:r>
            <a:endParaRPr lang="pt-BR" sz="2800" b="1" dirty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8278813" y="5819775"/>
            <a:ext cx="379413" cy="37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662"/>
          </a:xfrm>
        </p:spPr>
        <p:txBody>
          <a:bodyPr/>
          <a:lstStyle/>
          <a:p>
            <a:pPr algn="ctr"/>
            <a:r>
              <a:rPr lang="pt-BR" u="sng" dirty="0" smtClean="0"/>
              <a:t>QUESTÃO</a:t>
            </a:r>
            <a:r>
              <a:rPr lang="pt-BR" dirty="0" smtClean="0"/>
              <a:t> </a:t>
            </a:r>
            <a:r>
              <a:rPr lang="pt-BR" u="sng" dirty="0" smtClean="0"/>
              <a:t>DO</a:t>
            </a:r>
            <a:r>
              <a:rPr lang="pt-BR" dirty="0" smtClean="0"/>
              <a:t> </a:t>
            </a:r>
            <a:r>
              <a:rPr lang="pt-BR" u="sng" dirty="0" smtClean="0"/>
              <a:t>ENEM</a:t>
            </a:r>
            <a:endParaRPr lang="pt-BR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2176" t="9772" r="32019" b="11075"/>
          <a:stretch>
            <a:fillRect/>
          </a:stretch>
        </p:blipFill>
        <p:spPr bwMode="auto">
          <a:xfrm>
            <a:off x="971550" y="919225"/>
            <a:ext cx="4057650" cy="56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1015" t="25830" r="32092" b="48535"/>
          <a:stretch>
            <a:fillRect/>
          </a:stretch>
        </p:blipFill>
        <p:spPr bwMode="auto">
          <a:xfrm>
            <a:off x="4949776" y="1343024"/>
            <a:ext cx="3175049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5" cstate="print"/>
          <a:stretch>
            <a:fillRect/>
          </a:stretch>
        </p:blipFill>
        <p:spPr>
          <a:xfrm>
            <a:off x="8286751" y="5819776"/>
            <a:ext cx="369888" cy="36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u="sng" dirty="0" smtClean="0"/>
              <a:t>EXPLICAÇÃO</a:t>
            </a:r>
            <a:r>
              <a:rPr lang="pt-BR" dirty="0" smtClean="0"/>
              <a:t> </a:t>
            </a:r>
            <a:r>
              <a:rPr lang="pt-BR" u="sng" dirty="0" smtClean="0"/>
              <a:t>DA</a:t>
            </a:r>
            <a:r>
              <a:rPr lang="pt-BR" dirty="0" smtClean="0"/>
              <a:t> </a:t>
            </a:r>
            <a:r>
              <a:rPr lang="pt-BR" u="sng" dirty="0" smtClean="0"/>
              <a:t>RESOLUÇÃO</a:t>
            </a:r>
            <a:endParaRPr lang="pt-BR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1863" t="58475" r="32801" b="33159"/>
          <a:stretch>
            <a:fillRect/>
          </a:stretch>
        </p:blipFill>
        <p:spPr bwMode="auto">
          <a:xfrm>
            <a:off x="910754" y="2419350"/>
            <a:ext cx="7366471" cy="1395161"/>
          </a:xfrm>
          <a:prstGeom prst="rect">
            <a:avLst/>
          </a:prstGeom>
          <a:noFill/>
          <a:ln w="9525" cmpd="tri">
            <a:solidFill>
              <a:schemeClr val="bg1">
                <a:lumMod val="75000"/>
              </a:schemeClr>
            </a:solidFill>
            <a:prstDash val="lgDashDot"/>
            <a:miter lim="800000"/>
            <a:headEnd/>
            <a:tailEnd/>
          </a:ln>
        </p:spPr>
      </p:pic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8286750" y="5848350"/>
            <a:ext cx="361949" cy="36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Personalizada 11">
      <a:dk1>
        <a:sysClr val="windowText" lastClr="000000"/>
      </a:dk1>
      <a:lt1>
        <a:sysClr val="window" lastClr="FFFFFF"/>
      </a:lt1>
      <a:dk2>
        <a:srgbClr val="0C0C0C"/>
      </a:dk2>
      <a:lt2>
        <a:srgbClr val="FFF39D"/>
      </a:lt2>
      <a:accent1>
        <a:srgbClr val="467FF0"/>
      </a:accent1>
      <a:accent2>
        <a:srgbClr val="7598D9"/>
      </a:accent2>
      <a:accent3>
        <a:srgbClr val="B32C16"/>
      </a:accent3>
      <a:accent4>
        <a:srgbClr val="FDF5D5"/>
      </a:accent4>
      <a:accent5>
        <a:srgbClr val="AEBAD5"/>
      </a:accent5>
      <a:accent6>
        <a:srgbClr val="000000"/>
      </a:accent6>
      <a:hlink>
        <a:srgbClr val="002060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1638</TotalTime>
  <Words>98</Words>
  <Application>Microsoft Office PowerPoint</Application>
  <PresentationFormat>Apresentação na tela (4:3)</PresentationFormat>
  <Paragraphs>17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Balcão Envidraçado</vt:lpstr>
      <vt:lpstr>ESTUDANDO PARA O ENEM DE FORMA INVERTIDA</vt:lpstr>
      <vt:lpstr>MAPA CONCEITUAL</vt:lpstr>
      <vt:lpstr>COMPETÊNCIA E HABILIDADE</vt:lpstr>
      <vt:lpstr>EXPLICAÇÃO DA FÍSICA-ENEM</vt:lpstr>
      <vt:lpstr>QUESTÃO DO ENEM</vt:lpstr>
      <vt:lpstr>EXPLICAÇÃO DA 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Rayssa</dc:creator>
  <cp:lastModifiedBy>Rayssa</cp:lastModifiedBy>
  <cp:revision>74</cp:revision>
  <dcterms:created xsi:type="dcterms:W3CDTF">2014-09-16T21:28:01Z</dcterms:created>
  <dcterms:modified xsi:type="dcterms:W3CDTF">2017-07-28T17:14:59Z</dcterms:modified>
</cp:coreProperties>
</file>