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6000" dirty="0" smtClean="0"/>
              <a:t>estudando para o ENEM de forma invertida</a:t>
            </a:r>
            <a:br>
              <a:rPr lang="pt-BR" sz="6000" dirty="0" smtClean="0"/>
            </a:br>
            <a:r>
              <a:rPr lang="pt-BR" sz="6000" dirty="0" smtClean="0">
                <a:solidFill>
                  <a:schemeClr val="tx2"/>
                </a:solidFill>
              </a:rPr>
              <a:t>questão 61 de 1999</a:t>
            </a:r>
            <a:endParaRPr lang="pt-BR" sz="60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4281714"/>
            <a:ext cx="8791575" cy="976086"/>
          </a:xfrm>
        </p:spPr>
        <p:txBody>
          <a:bodyPr>
            <a:noAutofit/>
          </a:bodyPr>
          <a:lstStyle/>
          <a:p>
            <a:r>
              <a:rPr lang="pt-BR" sz="2400" dirty="0" smtClean="0"/>
              <a:t>Nome: Maellen Julião soares</a:t>
            </a:r>
          </a:p>
          <a:p>
            <a:r>
              <a:rPr lang="pt-BR" sz="2400" dirty="0" smtClean="0"/>
              <a:t>1º m05</a:t>
            </a:r>
            <a:endParaRPr lang="pt-BR" sz="2400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9"/>
    </mc:Choice>
    <mc:Fallback xmlns="">
      <p:transition spd="slow" advTm="15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9416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Mapa conceitual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2" y="1712913"/>
            <a:ext cx="7968342" cy="4905601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9"/>
    </mc:Choice>
    <mc:Fallback xmlns="">
      <p:transition spd="slow" advTm="62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III - Selecionar, organizar, relacionar, interpretar dados e informações representados de diferentes formas, para tomar decisões e enfrentar </a:t>
            </a:r>
            <a:r>
              <a:rPr lang="pt-BR" dirty="0" smtClean="0"/>
              <a:t>situações-problema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/>
              <a:t>H3 - Resolver situação- problema com números naturais, inteiros racionais ou reais envolvendo significados da adição, subtração, multiplicação ou divisão, potenciação ou radiciação. 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8"/>
    </mc:Choice>
    <mc:Fallback xmlns="">
      <p:transition spd="slow" advTm="58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EXPLICAÇÃO DO FÍSICA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VELOCIDADE MÉDIA:                     </a:t>
            </a:r>
            <a:r>
              <a:rPr lang="pt-BR" dirty="0"/>
              <a:t>A velocidade média de um veículo é calculada a partir do </a:t>
            </a:r>
            <a:r>
              <a:rPr lang="pt-BR" dirty="0" smtClean="0"/>
              <a:t>espaço percorrido e do</a:t>
            </a:r>
            <a:r>
              <a:rPr lang="pt-BR" dirty="0"/>
              <a:t> </a:t>
            </a:r>
            <a:r>
              <a:rPr lang="pt-BR" dirty="0" smtClean="0"/>
              <a:t>tempo</a:t>
            </a:r>
            <a:r>
              <a:rPr lang="pt-BR" dirty="0"/>
              <a:t> levado para percorrer tal espaço. Ao dividirmos espaço por tempo, obtemos a velocidade média do veículo</a:t>
            </a:r>
            <a:r>
              <a:rPr lang="pt-BR" dirty="0" smtClean="0"/>
              <a:t>. </a:t>
            </a:r>
          </a:p>
          <a:p>
            <a:r>
              <a:rPr lang="pt-BR" dirty="0" smtClean="0"/>
              <a:t>Delta S: Variação do espaço.</a:t>
            </a:r>
          </a:p>
          <a:p>
            <a:r>
              <a:rPr lang="pt-BR" dirty="0" smtClean="0"/>
              <a:t>Delta T: Variação do tempo.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04" y="2097088"/>
            <a:ext cx="1514248" cy="68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2"/>
    </mc:Choice>
    <mc:Fallback xmlns="">
      <p:transition spd="slow" advTm="43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 61-1999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2097088"/>
            <a:ext cx="9770154" cy="3897312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8"/>
    </mc:Choice>
    <mc:Fallback xmlns="">
      <p:transition spd="slow" advTm="5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Explicação da resolução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44" y="2249488"/>
            <a:ext cx="7508738" cy="3541712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6"/>
    </mc:Choice>
    <mc:Fallback xmlns="">
      <p:transition spd="slow" advTm="8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Opção correta: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Letra B: 44 km/h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5"/>
    </mc:Choice>
    <mc:Fallback xmlns="">
      <p:transition spd="slow" advTm="5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1484</TotalTime>
  <Words>97</Words>
  <Application>Microsoft Office PowerPoint</Application>
  <PresentationFormat>Widescreen</PresentationFormat>
  <Paragraphs>15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Circuito</vt:lpstr>
      <vt:lpstr> estudando para o ENEM de forma invertida questão 61 de 1999</vt:lpstr>
      <vt:lpstr>Mapa conceitual</vt:lpstr>
      <vt:lpstr>Competência e habilidade</vt:lpstr>
      <vt:lpstr>EXPLICAÇÃO DO FÍSICA ENEM</vt:lpstr>
      <vt:lpstr>QUESTÃO DO ENEM 61-1999</vt:lpstr>
      <vt:lpstr>Explicação da resolução </vt:lpstr>
      <vt:lpstr>Opção correta: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Maellem e Suellem</dc:creator>
  <cp:lastModifiedBy>Usuário do Windows</cp:lastModifiedBy>
  <cp:revision>16</cp:revision>
  <dcterms:created xsi:type="dcterms:W3CDTF">2017-07-28T21:00:34Z</dcterms:created>
  <dcterms:modified xsi:type="dcterms:W3CDTF">2017-08-14T20:56:18Z</dcterms:modified>
</cp:coreProperties>
</file>