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36C0-B84F-4B85-BBC3-5DD524AD5FBA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323E78-5066-49D5-B426-8B262C85A3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36C0-B84F-4B85-BBC3-5DD524AD5FBA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3E78-5066-49D5-B426-8B262C85A3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36C0-B84F-4B85-BBC3-5DD524AD5FBA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3E78-5066-49D5-B426-8B262C85A3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36C0-B84F-4B85-BBC3-5DD524AD5FBA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3E78-5066-49D5-B426-8B262C85A3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36C0-B84F-4B85-BBC3-5DD524AD5FBA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323E78-5066-49D5-B426-8B262C85A38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36C0-B84F-4B85-BBC3-5DD524AD5FBA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3E78-5066-49D5-B426-8B262C85A3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36C0-B84F-4B85-BBC3-5DD524AD5FBA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3E78-5066-49D5-B426-8B262C85A3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36C0-B84F-4B85-BBC3-5DD524AD5FBA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3E78-5066-49D5-B426-8B262C85A3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36C0-B84F-4B85-BBC3-5DD524AD5FBA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3E78-5066-49D5-B426-8B262C85A38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36C0-B84F-4B85-BBC3-5DD524AD5FBA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3E78-5066-49D5-B426-8B262C85A38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136C0-B84F-4B85-BBC3-5DD524AD5FBA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8323E78-5066-49D5-B426-8B262C85A389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0E136C0-B84F-4B85-BBC3-5DD524AD5FBA}" type="datetimeFigureOut">
              <a:rPr lang="pt-BR" smtClean="0"/>
              <a:t>28/07/2017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8323E78-5066-49D5-B426-8B262C85A38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av"/><Relationship Id="rId7" Type="http://schemas.openxmlformats.org/officeDocument/2006/relationships/image" Target="../media/image2.png"/><Relationship Id="rId2" Type="http://schemas.microsoft.com/office/2007/relationships/media" Target="../media/media8.wav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788" y="2167880"/>
            <a:ext cx="7772400" cy="1117104"/>
          </a:xfrm>
        </p:spPr>
        <p:txBody>
          <a:bodyPr/>
          <a:lstStyle/>
          <a:p>
            <a:pPr algn="ctr"/>
            <a:r>
              <a:rPr lang="pt-BR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Estudando para o Enem de forma invertida</a:t>
            </a:r>
            <a:endParaRPr lang="pt-BR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11560" y="116632"/>
            <a:ext cx="7499176" cy="464095"/>
          </a:xfrm>
        </p:spPr>
        <p:txBody>
          <a:bodyPr/>
          <a:lstStyle/>
          <a:p>
            <a:pPr algn="ctr"/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E.E.E.F.M. Prof.ª Filomena Quitiba</a:t>
            </a: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755576" y="5229200"/>
            <a:ext cx="620303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Aluno: </a:t>
            </a:r>
            <a:r>
              <a:rPr lang="pt-BR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Ronald de Aquino Bosio</a:t>
            </a:r>
          </a:p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Professor: </a:t>
            </a:r>
            <a:r>
              <a:rPr lang="pt-BR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Lucas Xavier</a:t>
            </a:r>
          </a:p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Turma: </a:t>
            </a:r>
            <a:r>
              <a:rPr lang="pt-BR" sz="19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r>
              <a:rPr lang="pt-BR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pt-BR" dirty="0" smtClean="0">
                <a:solidFill>
                  <a:schemeClr val="tx1"/>
                </a:solidFill>
                <a:cs typeface="Aharoni" panose="02010803020104030203" pitchFamily="2" charset="-79"/>
              </a:rPr>
              <a:t>05</a:t>
            </a:r>
            <a:endParaRPr lang="pt-BR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Disciplina: </a:t>
            </a:r>
            <a:r>
              <a:rPr lang="pt-BR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pt-BR" sz="1600" dirty="0" smtClean="0">
                <a:solidFill>
                  <a:schemeClr val="tx1"/>
                </a:solidFill>
                <a:cs typeface="Aharoni" panose="02010803020104030203" pitchFamily="2" charset="-79"/>
              </a:rPr>
              <a:t>í</a:t>
            </a:r>
            <a:r>
              <a:rPr lang="pt-BR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sica</a:t>
            </a:r>
            <a:endParaRPr lang="pt-BR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82462" y="4067780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+mj-lt"/>
              </a:rPr>
              <a:t>Equação de Torricelli + Interpretação de Gráfico</a:t>
            </a:r>
          </a:p>
          <a:p>
            <a:pPr algn="ctr"/>
            <a:r>
              <a:rPr lang="pt-BR" dirty="0" smtClean="0">
                <a:solidFill>
                  <a:schemeClr val="tx2"/>
                </a:solidFill>
                <a:latin typeface="+mj-lt"/>
              </a:rPr>
              <a:t>Questão 54 – Enem 2016</a:t>
            </a:r>
            <a:endParaRPr lang="pt-BR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187624" y="3933056"/>
            <a:ext cx="64807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Á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20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7337">
        <p14:prism isContent="1" isInverted="1"/>
      </p:transition>
    </mc:Choice>
    <mc:Fallback>
      <p:transition spd="slow" advTm="173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3059832" y="754400"/>
            <a:ext cx="2736304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PODCAST</a:t>
            </a:r>
            <a:endParaRPr lang="pt-BR" sz="28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7" name="Conector de seta reta 6"/>
          <p:cNvCxnSpPr>
            <a:stCxn id="4" idx="2"/>
            <a:endCxn id="10" idx="0"/>
          </p:cNvCxnSpPr>
          <p:nvPr/>
        </p:nvCxnSpPr>
        <p:spPr>
          <a:xfrm>
            <a:off x="4427984" y="1186448"/>
            <a:ext cx="573" cy="46805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de cantos arredondados 9"/>
          <p:cNvSpPr/>
          <p:nvPr/>
        </p:nvSpPr>
        <p:spPr>
          <a:xfrm>
            <a:off x="3493026" y="1654500"/>
            <a:ext cx="187106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Estudar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2412906" y="2546216"/>
            <a:ext cx="187106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ENEM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4564380" y="2546216"/>
            <a:ext cx="1871062" cy="5676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Outras Provas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6228184" y="760787"/>
            <a:ext cx="187106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Pesquisa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629559" y="3490704"/>
            <a:ext cx="187106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Slide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427984" y="1192835"/>
            <a:ext cx="935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Tem como Objetivo</a:t>
            </a:r>
            <a:endParaRPr lang="pt-BR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26" name="Conector de seta reta 25"/>
          <p:cNvCxnSpPr>
            <a:stCxn id="4" idx="3"/>
          </p:cNvCxnSpPr>
          <p:nvPr/>
        </p:nvCxnSpPr>
        <p:spPr>
          <a:xfrm>
            <a:off x="5796136" y="970424"/>
            <a:ext cx="432048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10" idx="3"/>
            <a:endCxn id="13" idx="0"/>
          </p:cNvCxnSpPr>
          <p:nvPr/>
        </p:nvCxnSpPr>
        <p:spPr>
          <a:xfrm>
            <a:off x="5364088" y="1870524"/>
            <a:ext cx="135823" cy="67569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de seta reta 36"/>
          <p:cNvCxnSpPr>
            <a:stCxn id="10" idx="1"/>
            <a:endCxn id="12" idx="0"/>
          </p:cNvCxnSpPr>
          <p:nvPr/>
        </p:nvCxnSpPr>
        <p:spPr>
          <a:xfrm flipH="1">
            <a:off x="3348437" y="1870524"/>
            <a:ext cx="144589" cy="67569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>
            <a:off x="7163715" y="1186448"/>
            <a:ext cx="0" cy="68407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de cantos arredondados 43"/>
          <p:cNvSpPr/>
          <p:nvPr/>
        </p:nvSpPr>
        <p:spPr>
          <a:xfrm>
            <a:off x="6367817" y="1870524"/>
            <a:ext cx="1591796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Wikifísica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45" name="Conector de seta reta 44"/>
          <p:cNvCxnSpPr>
            <a:endCxn id="47" idx="0"/>
          </p:cNvCxnSpPr>
          <p:nvPr/>
        </p:nvCxnSpPr>
        <p:spPr>
          <a:xfrm>
            <a:off x="6613612" y="2316754"/>
            <a:ext cx="4605" cy="200413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de cantos arredondados 46"/>
          <p:cNvSpPr/>
          <p:nvPr/>
        </p:nvSpPr>
        <p:spPr>
          <a:xfrm>
            <a:off x="6026988" y="4320892"/>
            <a:ext cx="1182457" cy="3516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Conteúdos</a:t>
            </a:r>
            <a:endParaRPr lang="pt-BR" sz="14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50" name="Conector de seta reta 49"/>
          <p:cNvCxnSpPr>
            <a:endCxn id="51" idx="0"/>
          </p:cNvCxnSpPr>
          <p:nvPr/>
        </p:nvCxnSpPr>
        <p:spPr>
          <a:xfrm>
            <a:off x="7802774" y="2316754"/>
            <a:ext cx="1" cy="131414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de cantos arredondados 50"/>
          <p:cNvSpPr/>
          <p:nvPr/>
        </p:nvSpPr>
        <p:spPr>
          <a:xfrm>
            <a:off x="7092280" y="3630900"/>
            <a:ext cx="1420989" cy="576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Competências e Habilidades</a:t>
            </a:r>
            <a:endParaRPr lang="pt-BR" sz="14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58" name="Conector de seta reta 57"/>
          <p:cNvCxnSpPr/>
          <p:nvPr/>
        </p:nvCxnSpPr>
        <p:spPr>
          <a:xfrm>
            <a:off x="1565090" y="1210439"/>
            <a:ext cx="0" cy="44406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tângulo de cantos arredondados 58"/>
          <p:cNvSpPr/>
          <p:nvPr/>
        </p:nvSpPr>
        <p:spPr>
          <a:xfrm>
            <a:off x="811876" y="1636896"/>
            <a:ext cx="1506428" cy="6480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Casa do Colega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66" name="Conector de seta reta 65"/>
          <p:cNvCxnSpPr/>
          <p:nvPr/>
        </p:nvCxnSpPr>
        <p:spPr>
          <a:xfrm>
            <a:off x="1565090" y="2284968"/>
            <a:ext cx="0" cy="120573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de cantos arredondados 69"/>
          <p:cNvSpPr/>
          <p:nvPr/>
        </p:nvSpPr>
        <p:spPr>
          <a:xfrm>
            <a:off x="673600" y="764679"/>
            <a:ext cx="1871062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Aharoni" panose="02010803020104030203" pitchFamily="2" charset="-79"/>
              </a:rPr>
              <a:t>Á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udio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72" name="Conector de seta reta 71"/>
          <p:cNvCxnSpPr>
            <a:stCxn id="4" idx="1"/>
            <a:endCxn id="70" idx="3"/>
          </p:cNvCxnSpPr>
          <p:nvPr/>
        </p:nvCxnSpPr>
        <p:spPr>
          <a:xfrm flipH="1">
            <a:off x="2544662" y="970424"/>
            <a:ext cx="515170" cy="10279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angulado 84"/>
          <p:cNvCxnSpPr>
            <a:stCxn id="47" idx="3"/>
            <a:endCxn id="51" idx="2"/>
          </p:cNvCxnSpPr>
          <p:nvPr/>
        </p:nvCxnSpPr>
        <p:spPr>
          <a:xfrm flipV="1">
            <a:off x="7209445" y="4206964"/>
            <a:ext cx="593330" cy="289756"/>
          </a:xfrm>
          <a:prstGeom prst="bentConnector2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angulado 86"/>
          <p:cNvCxnSpPr>
            <a:stCxn id="16" idx="2"/>
            <a:endCxn id="47" idx="1"/>
          </p:cNvCxnSpPr>
          <p:nvPr/>
        </p:nvCxnSpPr>
        <p:spPr>
          <a:xfrm rot="16200000" flipH="1">
            <a:off x="3509055" y="1978787"/>
            <a:ext cx="573968" cy="4461898"/>
          </a:xfrm>
          <a:prstGeom prst="bentConnector2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tângulo de cantos arredondados 88"/>
          <p:cNvSpPr/>
          <p:nvPr/>
        </p:nvSpPr>
        <p:spPr>
          <a:xfrm>
            <a:off x="499137" y="5130864"/>
            <a:ext cx="2128647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Aguardar Nota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90" name="Conector de seta reta 89"/>
          <p:cNvCxnSpPr>
            <a:endCxn id="89" idx="0"/>
          </p:cNvCxnSpPr>
          <p:nvPr/>
        </p:nvCxnSpPr>
        <p:spPr>
          <a:xfrm>
            <a:off x="1563460" y="4351842"/>
            <a:ext cx="1" cy="779022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de seta reta 95"/>
          <p:cNvCxnSpPr>
            <a:stCxn id="89" idx="3"/>
          </p:cNvCxnSpPr>
          <p:nvPr/>
        </p:nvCxnSpPr>
        <p:spPr>
          <a:xfrm>
            <a:off x="2627784" y="5346888"/>
            <a:ext cx="648072" cy="0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tângulo de cantos arredondados 99"/>
          <p:cNvSpPr/>
          <p:nvPr/>
        </p:nvSpPr>
        <p:spPr>
          <a:xfrm>
            <a:off x="3275856" y="5157192"/>
            <a:ext cx="5112568" cy="4320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Projeto: “Estudando para o ENEM de forma Invertida”</a:t>
            </a:r>
            <a:endParaRPr lang="pt-BR" sz="14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1" name="CaixaDeTexto 100"/>
          <p:cNvSpPr txBox="1"/>
          <p:nvPr/>
        </p:nvSpPr>
        <p:spPr>
          <a:xfrm>
            <a:off x="1600862" y="1266876"/>
            <a:ext cx="9355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na</a:t>
            </a:r>
            <a:endParaRPr lang="pt-BR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2" name="CaixaDeTexto 101"/>
          <p:cNvSpPr txBox="1"/>
          <p:nvPr/>
        </p:nvSpPr>
        <p:spPr>
          <a:xfrm>
            <a:off x="645070" y="2541584"/>
            <a:ext cx="935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Utilizando </a:t>
            </a:r>
          </a:p>
          <a:p>
            <a:pPr algn="r"/>
            <a:r>
              <a:rPr lang="pt-BR" sz="1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do</a:t>
            </a:r>
            <a:endParaRPr lang="pt-BR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7163715" y="1375286"/>
            <a:ext cx="9355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no</a:t>
            </a:r>
            <a:endParaRPr lang="pt-BR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4" name="CaixaDeTexto 103"/>
          <p:cNvSpPr txBox="1"/>
          <p:nvPr/>
        </p:nvSpPr>
        <p:spPr>
          <a:xfrm>
            <a:off x="2715971" y="5085278"/>
            <a:ext cx="9355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do</a:t>
            </a:r>
            <a:endParaRPr lang="pt-BR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6" name="CaixaDeTexto 105"/>
          <p:cNvSpPr txBox="1"/>
          <p:nvPr/>
        </p:nvSpPr>
        <p:spPr>
          <a:xfrm>
            <a:off x="3203848" y="4235111"/>
            <a:ext cx="9355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Contendo</a:t>
            </a:r>
            <a:endParaRPr lang="pt-BR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7" name="CaixaDeTexto 106"/>
          <p:cNvSpPr txBox="1"/>
          <p:nvPr/>
        </p:nvSpPr>
        <p:spPr>
          <a:xfrm>
            <a:off x="6615914" y="2614612"/>
            <a:ext cx="935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Baixando </a:t>
            </a:r>
          </a:p>
          <a:p>
            <a:r>
              <a:rPr lang="pt-BR" sz="1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os</a:t>
            </a:r>
            <a:endParaRPr lang="pt-BR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8" name="CaixaDeTexto 107"/>
          <p:cNvSpPr txBox="1"/>
          <p:nvPr/>
        </p:nvSpPr>
        <p:spPr>
          <a:xfrm>
            <a:off x="7802774" y="2672392"/>
            <a:ext cx="9355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 as</a:t>
            </a:r>
          </a:p>
        </p:txBody>
      </p:sp>
      <p:sp>
        <p:nvSpPr>
          <p:cNvPr id="109" name="CaixaDeTexto 108"/>
          <p:cNvSpPr txBox="1"/>
          <p:nvPr/>
        </p:nvSpPr>
        <p:spPr>
          <a:xfrm>
            <a:off x="1259632" y="4610548"/>
            <a:ext cx="9355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pt-BR" sz="11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4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5429">
        <p14:prism isContent="1" isInverted="1"/>
      </p:transition>
    </mc:Choice>
    <mc:Fallback>
      <p:transition spd="slow" advTm="254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compet</a:t>
            </a:r>
            <a:r>
              <a:rPr lang="pt-BR" sz="3200" dirty="0" smtClean="0"/>
              <a:t>ê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ncias</a:t>
            </a:r>
            <a:r>
              <a:rPr lang="pt-BR" dirty="0" smtClean="0"/>
              <a:t> &amp; </a:t>
            </a:r>
            <a:br>
              <a:rPr lang="pt-BR" dirty="0" smtClean="0"/>
            </a:b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Habilidades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2348880"/>
            <a:ext cx="2343150" cy="1638300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18022"/>
            <a:ext cx="2324100" cy="1628775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Conector em curva 5"/>
          <p:cNvCxnSpPr>
            <a:stCxn id="1027" idx="3"/>
            <a:endCxn id="1028" idx="1"/>
          </p:cNvCxnSpPr>
          <p:nvPr/>
        </p:nvCxnSpPr>
        <p:spPr>
          <a:xfrm>
            <a:off x="3458766" y="3168030"/>
            <a:ext cx="1761306" cy="1464380"/>
          </a:xfrm>
          <a:prstGeom prst="curvedConnector3">
            <a:avLst>
              <a:gd name="adj1" fmla="val 50000"/>
            </a:avLst>
          </a:prstGeom>
          <a:ln w="381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72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8149">
        <p14:prism isContent="1" isInverted="1"/>
      </p:transition>
    </mc:Choice>
    <mc:Fallback>
      <p:transition spd="slow" advTm="281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Equa</a:t>
            </a:r>
            <a:r>
              <a:rPr lang="pt-BR" dirty="0" smtClean="0"/>
              <a:t>çã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de Torricelli</a:t>
            </a: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645024"/>
            <a:ext cx="2232248" cy="542979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84116" y="1844824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Arial Rounded MT Bold" panose="020F0704030504030204" pitchFamily="34" charset="0"/>
              </a:rPr>
              <a:t>A </a:t>
            </a:r>
            <a:r>
              <a:rPr lang="pt-BR" sz="1600" b="1" dirty="0" smtClean="0">
                <a:latin typeface="Arial Rounded MT Bold" panose="020F0704030504030204" pitchFamily="34" charset="0"/>
              </a:rPr>
              <a:t>Equação de Torricelli</a:t>
            </a:r>
            <a:r>
              <a:rPr lang="pt-BR" sz="1600" dirty="0" smtClean="0">
                <a:latin typeface="Arial Rounded MT Bold" panose="020F0704030504030204" pitchFamily="34" charset="0"/>
              </a:rPr>
              <a:t> é uma equação de cinemática que foi descoberta por Evangelista Torricelli, que permite calcular a velocidade final de um corpo em movimento retilíneo uniformemente variado, ou seja, com aceleração</a:t>
            </a:r>
            <a:r>
              <a:rPr lang="pt-BR" sz="1600" dirty="0">
                <a:latin typeface="Arial Rounded MT Bold" panose="020F0704030504030204" pitchFamily="34" charset="0"/>
              </a:rPr>
              <a:t> </a:t>
            </a:r>
            <a:r>
              <a:rPr lang="pt-BR" sz="1600" dirty="0" smtClean="0">
                <a:latin typeface="Arial Rounded MT Bold" panose="020F0704030504030204" pitchFamily="34" charset="0"/>
              </a:rPr>
              <a:t>constante, sem a necessidade de se conhecer o intervalo de tempo em que este permaneceu em movimento.</a:t>
            </a:r>
            <a:endParaRPr lang="pt-BR" sz="1600" dirty="0">
              <a:latin typeface="Arial Rounded MT Bold" panose="020F0704030504030204" pitchFamily="34" charset="0"/>
            </a:endParaRPr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2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7855">
        <p14:prism isContent="1" isInverted="1"/>
      </p:transition>
    </mc:Choice>
    <mc:Fallback>
      <p:transition spd="slow" advTm="378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Quest</a:t>
            </a:r>
            <a:r>
              <a:rPr lang="pt-BR" sz="3200" dirty="0" smtClean="0">
                <a:cs typeface="Aharoni" panose="02010803020104030203" pitchFamily="2" charset="-79"/>
              </a:rPr>
              <a:t>ã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o </a:t>
            </a:r>
            <a:r>
              <a:rPr lang="pt-BR" dirty="0" smtClean="0">
                <a:cs typeface="Aharoni" panose="02010803020104030203" pitchFamily="2" charset="-79"/>
              </a:rPr>
              <a:t>54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ENEM </a:t>
            </a:r>
            <a:r>
              <a:rPr lang="pt-BR" dirty="0" smtClean="0"/>
              <a:t>2016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308890" cy="4005188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9314">
        <p14:prism isContent="1" isInverted="1"/>
      </p:transition>
    </mc:Choice>
    <mc:Fallback>
      <p:transition spd="slow" advTm="493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0"/>
            <a:ext cx="4608512" cy="5012351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Á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13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551">
        <p14:prism isContent="1" isInverted="1"/>
      </p:transition>
    </mc:Choice>
    <mc:Fallback>
      <p:transition spd="slow" advTm="85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Resolu</a:t>
            </a:r>
            <a:r>
              <a:rPr lang="pt-BR" dirty="0" smtClean="0"/>
              <a:t>çã</a:t>
            </a:r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b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4823583" cy="3187228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15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7199">
        <p14:prism isContent="1" isInverted="1"/>
      </p:transition>
    </mc:Choice>
    <mc:Fallback>
      <p:transition spd="slow" advTm="371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Resposta</a:t>
            </a:r>
            <a:b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7"/>
            <a:ext cx="4392488" cy="4777397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Elipse 3"/>
          <p:cNvSpPr/>
          <p:nvPr/>
        </p:nvSpPr>
        <p:spPr>
          <a:xfrm>
            <a:off x="4211959" y="3586915"/>
            <a:ext cx="288033" cy="27413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46" name="Picture 2" descr="C:\Users\user\AppData\Local\Microsoft\Windows\Temporary Internet Files\Content.IE5\1OYWF21T\pointer-152868_960_72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7621">
            <a:off x="4366932" y="3747100"/>
            <a:ext cx="600896" cy="8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385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9441">
        <p14:prism isContent="1" isInverted="1"/>
      </p:transition>
    </mc:Choice>
    <mc:Fallback>
      <p:transition spd="slow" advTm="94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7788" y="2167880"/>
            <a:ext cx="7772400" cy="1117104"/>
          </a:xfrm>
        </p:spPr>
        <p:txBody>
          <a:bodyPr/>
          <a:lstStyle/>
          <a:p>
            <a:pPr algn="ctr"/>
            <a:r>
              <a:rPr lang="pt-BR" sz="5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Estudando para o Enem de forma invertida</a:t>
            </a:r>
            <a:endParaRPr lang="pt-BR" sz="5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11560" y="116632"/>
            <a:ext cx="7499176" cy="464095"/>
          </a:xfrm>
        </p:spPr>
        <p:txBody>
          <a:bodyPr/>
          <a:lstStyle/>
          <a:p>
            <a:pPr algn="ctr"/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E.E.E.F.M. Prof.ª Filomena Quitiba</a:t>
            </a:r>
            <a:endParaRPr lang="pt-BR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Espaço Reservado para Texto 2"/>
          <p:cNvSpPr txBox="1">
            <a:spLocks/>
          </p:cNvSpPr>
          <p:nvPr/>
        </p:nvSpPr>
        <p:spPr>
          <a:xfrm>
            <a:off x="755576" y="5229200"/>
            <a:ext cx="620303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Aluno: </a:t>
            </a:r>
            <a:r>
              <a:rPr lang="pt-BR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Ronald de Aquino Bosio</a:t>
            </a:r>
          </a:p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Professor: </a:t>
            </a:r>
            <a:r>
              <a:rPr lang="pt-BR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Lucas Xavier</a:t>
            </a:r>
          </a:p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Turma: </a:t>
            </a:r>
            <a:r>
              <a:rPr lang="pt-BR" sz="1900" dirty="0" smtClean="0">
                <a:solidFill>
                  <a:schemeClr val="tx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r>
              <a:rPr lang="pt-BR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  <a:r>
              <a:rPr lang="pt-BR" dirty="0" smtClean="0">
                <a:solidFill>
                  <a:schemeClr val="tx1"/>
                </a:solidFill>
                <a:cs typeface="Aharoni" panose="02010803020104030203" pitchFamily="2" charset="-79"/>
              </a:rPr>
              <a:t>05</a:t>
            </a:r>
            <a:endParaRPr lang="pt-BR" dirty="0" smtClean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pt-BR" dirty="0" smtClean="0">
                <a:latin typeface="Aharoni" panose="02010803020104030203" pitchFamily="2" charset="-79"/>
                <a:cs typeface="Aharoni" panose="02010803020104030203" pitchFamily="2" charset="-79"/>
              </a:rPr>
              <a:t>Disciplina: </a:t>
            </a:r>
            <a:r>
              <a:rPr lang="pt-BR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pt-BR" sz="1600" dirty="0" smtClean="0">
                <a:solidFill>
                  <a:schemeClr val="tx1"/>
                </a:solidFill>
                <a:cs typeface="Aharoni" panose="02010803020104030203" pitchFamily="2" charset="-79"/>
              </a:rPr>
              <a:t>í</a:t>
            </a:r>
            <a:r>
              <a:rPr lang="pt-BR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sica</a:t>
            </a:r>
            <a:endParaRPr lang="pt-BR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82462" y="406778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  <a:latin typeface="+mj-lt"/>
              </a:rPr>
              <a:t>Equação de Torricelli + Interpretação de Gráfico</a:t>
            </a:r>
            <a:endParaRPr lang="pt-BR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187624" y="3933056"/>
            <a:ext cx="64807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9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932">
        <p14:prism isContent="1" isInverted="1"/>
      </p:transition>
    </mc:Choice>
    <mc:Fallback>
      <p:transition spd="slow" advTm="159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cial">
  <a:themeElements>
    <a:clrScheme name="Es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87</TotalTime>
  <Words>180</Words>
  <Application>Microsoft Office PowerPoint</Application>
  <PresentationFormat>Apresentação na tela (4:3)</PresentationFormat>
  <Paragraphs>45</Paragraphs>
  <Slides>9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Essencial</vt:lpstr>
      <vt:lpstr>Estudando para o Enem de forma invertida</vt:lpstr>
      <vt:lpstr>Apresentação do PowerPoint</vt:lpstr>
      <vt:lpstr>competências &amp;  Habilidades </vt:lpstr>
      <vt:lpstr>Equação  de Torricelli</vt:lpstr>
      <vt:lpstr>Questão 54  ENEM 2016</vt:lpstr>
      <vt:lpstr>Apresentação do PowerPoint</vt:lpstr>
      <vt:lpstr>Resolução </vt:lpstr>
      <vt:lpstr>Resposta </vt:lpstr>
      <vt:lpstr>Estudando para o Enem de forma invertida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10</cp:revision>
  <dcterms:created xsi:type="dcterms:W3CDTF">2017-07-28T16:50:27Z</dcterms:created>
  <dcterms:modified xsi:type="dcterms:W3CDTF">2017-07-28T18:40:50Z</dcterms:modified>
</cp:coreProperties>
</file>