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FD9F50-915E-4222-9C60-CCFF06A32C8B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6D5929-FBE4-4859-AC49-B3C12A3E7B6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.png"/><Relationship Id="rId2" Type="http://schemas.microsoft.com/office/2007/relationships/media" Target="../media/media4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6.wav"/><Relationship Id="rId7" Type="http://schemas.openxmlformats.org/officeDocument/2006/relationships/image" Target="../media/image80.png"/><Relationship Id="rId2" Type="http://schemas.microsoft.com/office/2007/relationships/media" Target="../media/media6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trela de 4 pontas 9"/>
          <p:cNvSpPr/>
          <p:nvPr/>
        </p:nvSpPr>
        <p:spPr>
          <a:xfrm>
            <a:off x="1004942" y="176617"/>
            <a:ext cx="6807418" cy="6564751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404664"/>
            <a:ext cx="88373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ESTUDANDO PARA O ENEM </a:t>
            </a:r>
          </a:p>
          <a:p>
            <a:pPr algn="ctr"/>
            <a:r>
              <a:rPr lang="pt-BR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FORMA INVERTIDA</a:t>
            </a:r>
            <a:endParaRPr lang="pt-BR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35924" y="2056032"/>
            <a:ext cx="36774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REGRA DE 3</a:t>
            </a:r>
            <a:endParaRPr lang="pt-BR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49197" y="3591848"/>
            <a:ext cx="6463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ENEM 2002: QUESTÃO 3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89994" y="4233282"/>
            <a:ext cx="7354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EEEFM: FILOMENA QUITIBA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862" y="5518973"/>
            <a:ext cx="59650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ritannic Bold" panose="020B0903060703020204" pitchFamily="34" charset="0"/>
              </a:rPr>
              <a:t>NOME: MATHEUS CARVALHO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6072770"/>
            <a:ext cx="3422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ritannic Bold" panose="020B0903060703020204" pitchFamily="34" charset="0"/>
              </a:rPr>
              <a:t>TURMA: 1º M05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976">
        <p:blinds dir="vert"/>
      </p:transition>
    </mc:Choice>
    <mc:Fallback>
      <p:transition spd="slow" advTm="139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491880" y="116632"/>
            <a:ext cx="22322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42442" y="1340768"/>
            <a:ext cx="22322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491880" y="1340768"/>
            <a:ext cx="22322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60232" y="1340768"/>
            <a:ext cx="22322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12190" y="135027"/>
            <a:ext cx="2191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PODCAST</a:t>
            </a:r>
            <a:endParaRPr lang="pt-BR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8554" y="1412776"/>
            <a:ext cx="1980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INTERNET</a:t>
            </a:r>
            <a:endParaRPr lang="pt-BR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6683" y="1444714"/>
            <a:ext cx="23232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APRESENTAÇÃO</a:t>
            </a:r>
            <a:endParaRPr lang="pt-BR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993413" y="1340768"/>
            <a:ext cx="1552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MAPA DE</a:t>
            </a:r>
          </a:p>
          <a:p>
            <a:pPr algn="ctr"/>
            <a:r>
              <a:rPr lang="pt-B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CONCEITOS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4" name="Conector de seta reta 13"/>
          <p:cNvCxnSpPr>
            <a:stCxn id="7" idx="1"/>
            <a:endCxn id="8" idx="0"/>
          </p:cNvCxnSpPr>
          <p:nvPr/>
        </p:nvCxnSpPr>
        <p:spPr>
          <a:xfrm flipH="1">
            <a:off x="1358569" y="427415"/>
            <a:ext cx="2153621" cy="98536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3"/>
            <a:endCxn id="12" idx="0"/>
          </p:cNvCxnSpPr>
          <p:nvPr/>
        </p:nvCxnSpPr>
        <p:spPr>
          <a:xfrm>
            <a:off x="5703816" y="427415"/>
            <a:ext cx="2065932" cy="91335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3" idx="2"/>
            <a:endCxn id="5" idx="0"/>
          </p:cNvCxnSpPr>
          <p:nvPr/>
        </p:nvCxnSpPr>
        <p:spPr>
          <a:xfrm>
            <a:off x="4608004" y="764704"/>
            <a:ext cx="0" cy="57606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619672" y="338087"/>
            <a:ext cx="12875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ACESSAR</a:t>
            </a:r>
            <a:endParaRPr lang="pt-BR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556304" y="852681"/>
            <a:ext cx="9028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CRIAR</a:t>
            </a:r>
            <a:endParaRPr lang="pt-BR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444208" y="395372"/>
            <a:ext cx="13644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COMEÇAR</a:t>
            </a:r>
            <a:endParaRPr lang="pt-BR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43460" y="2302622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487136" y="2302622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/>
          <p:cNvCxnSpPr>
            <a:stCxn id="4" idx="2"/>
            <a:endCxn id="24" idx="0"/>
          </p:cNvCxnSpPr>
          <p:nvPr/>
        </p:nvCxnSpPr>
        <p:spPr>
          <a:xfrm flipH="1">
            <a:off x="741322" y="1988840"/>
            <a:ext cx="617244" cy="31378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1358566" y="1987099"/>
            <a:ext cx="617244" cy="31378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323528" y="2268161"/>
            <a:ext cx="856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WIKI</a:t>
            </a:r>
          </a:p>
          <a:p>
            <a:pPr algn="ctr"/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FÍSICA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540627" y="2385373"/>
            <a:ext cx="10871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GOOGLE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16855" y="1987099"/>
            <a:ext cx="91884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ESTUDAR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36949" y="3501008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323528" y="4293096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/>
          <p:cNvCxnSpPr>
            <a:stCxn id="24" idx="1"/>
          </p:cNvCxnSpPr>
          <p:nvPr/>
        </p:nvCxnSpPr>
        <p:spPr>
          <a:xfrm>
            <a:off x="143460" y="2554650"/>
            <a:ext cx="0" cy="274655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endCxn id="33" idx="1"/>
          </p:cNvCxnSpPr>
          <p:nvPr/>
        </p:nvCxnSpPr>
        <p:spPr>
          <a:xfrm>
            <a:off x="143460" y="3753036"/>
            <a:ext cx="193489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170304" y="4545124"/>
            <a:ext cx="193489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295271" y="3543399"/>
            <a:ext cx="132440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1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COMPETÊNCIAS</a:t>
            </a:r>
          </a:p>
          <a:p>
            <a:pPr algn="ctr"/>
            <a:r>
              <a:rPr lang="pt-BR" sz="11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 HABILIDADES</a:t>
            </a:r>
            <a:endParaRPr lang="pt-BR" sz="11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93668" y="4335487"/>
            <a:ext cx="122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QUESTÃO DO</a:t>
            </a:r>
          </a:p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ENEM</a:t>
            </a:r>
            <a:endParaRPr lang="pt-BR" sz="1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1943" y="3079993"/>
            <a:ext cx="115768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ENCONTRAR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2084205" y="2806678"/>
            <a:ext cx="793" cy="379067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H="1">
            <a:off x="1839843" y="5949280"/>
            <a:ext cx="211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644119" y="5697252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39544" y="5718447"/>
            <a:ext cx="1204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MATÉRIA</a:t>
            </a:r>
          </a:p>
          <a:p>
            <a:pPr algn="ctr"/>
            <a:r>
              <a:rPr lang="pt-BR" sz="1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DA QUESTÃO</a:t>
            </a:r>
            <a:endParaRPr lang="pt-BR" sz="1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611165" y="2955394"/>
            <a:ext cx="10294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ENTENDER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629109" y="2032592"/>
            <a:ext cx="0" cy="377267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2944228" y="2578635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2944228" y="3291371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2915816" y="4005064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2915816" y="4702015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5060872" y="3284984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060872" y="2564904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de cantos arredondados 67"/>
          <p:cNvSpPr/>
          <p:nvPr/>
        </p:nvSpPr>
        <p:spPr>
          <a:xfrm>
            <a:off x="5104468" y="4725144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de cantos arredondados 68"/>
          <p:cNvSpPr/>
          <p:nvPr/>
        </p:nvSpPr>
        <p:spPr>
          <a:xfrm>
            <a:off x="5104468" y="4005064"/>
            <a:ext cx="119572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de seta reta 69"/>
          <p:cNvCxnSpPr/>
          <p:nvPr/>
        </p:nvCxnSpPr>
        <p:spPr>
          <a:xfrm flipH="1" flipV="1">
            <a:off x="4139952" y="2830664"/>
            <a:ext cx="511003" cy="4454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H="1" flipV="1">
            <a:off x="4139953" y="3501008"/>
            <a:ext cx="511002" cy="4239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endCxn id="59" idx="3"/>
          </p:cNvCxnSpPr>
          <p:nvPr/>
        </p:nvCxnSpPr>
        <p:spPr>
          <a:xfrm flipH="1" flipV="1">
            <a:off x="4111540" y="4257092"/>
            <a:ext cx="496464" cy="2038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 flipH="1" flipV="1">
            <a:off x="4139952" y="4954043"/>
            <a:ext cx="511003" cy="6389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flipV="1">
            <a:off x="4637061" y="2852936"/>
            <a:ext cx="425102" cy="2227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 flipV="1">
            <a:off x="4637061" y="3523281"/>
            <a:ext cx="425101" cy="3600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flipV="1">
            <a:off x="4608649" y="4279365"/>
            <a:ext cx="496464" cy="2038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flipV="1">
            <a:off x="4637061" y="4976316"/>
            <a:ext cx="511003" cy="6389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4083350" y="2164122"/>
            <a:ext cx="109998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ORGANIZAR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3071778" y="2658398"/>
            <a:ext cx="9236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SLIDES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3056263" y="3367735"/>
            <a:ext cx="10000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TEXTOS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900729" y="4087815"/>
            <a:ext cx="12827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ANIMAÇÕES</a:t>
            </a:r>
            <a:endParaRPr lang="pt-BR" sz="1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957048" y="4807895"/>
            <a:ext cx="11416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IMAGENS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5145252" y="4767535"/>
            <a:ext cx="1157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RESUMO</a:t>
            </a:r>
          </a:p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 FALAR</a:t>
            </a:r>
            <a:endParaRPr lang="pt-BR" sz="1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5039784" y="4129335"/>
            <a:ext cx="13324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RESOLUÇÃO</a:t>
            </a:r>
            <a:endParaRPr lang="pt-BR" sz="1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5102810" y="3378478"/>
            <a:ext cx="11977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QUESTÃO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5247207" y="2658398"/>
            <a:ext cx="7649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TEMA</a:t>
            </a:r>
            <a:endParaRPr lang="pt-BR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3" name="Retângulo de cantos arredondados 92"/>
          <p:cNvSpPr/>
          <p:nvPr/>
        </p:nvSpPr>
        <p:spPr>
          <a:xfrm>
            <a:off x="7776356" y="2680356"/>
            <a:ext cx="1169527" cy="389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tângulo de cantos arredondados 93"/>
          <p:cNvSpPr/>
          <p:nvPr/>
        </p:nvSpPr>
        <p:spPr>
          <a:xfrm>
            <a:off x="7776356" y="4002037"/>
            <a:ext cx="1169527" cy="389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de cantos arredondados 94"/>
          <p:cNvSpPr/>
          <p:nvPr/>
        </p:nvSpPr>
        <p:spPr>
          <a:xfrm>
            <a:off x="7794961" y="5323718"/>
            <a:ext cx="1169527" cy="389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Retângulo de cantos arredondados 95"/>
          <p:cNvSpPr/>
          <p:nvPr/>
        </p:nvSpPr>
        <p:spPr>
          <a:xfrm>
            <a:off x="6408649" y="6194990"/>
            <a:ext cx="1169527" cy="389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Retângulo de cantos arredondados 96"/>
          <p:cNvSpPr/>
          <p:nvPr/>
        </p:nvSpPr>
        <p:spPr>
          <a:xfrm>
            <a:off x="4498759" y="6194990"/>
            <a:ext cx="1169527" cy="389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9" name="Conector de seta reta 98"/>
          <p:cNvCxnSpPr>
            <a:stCxn id="12" idx="2"/>
            <a:endCxn id="93" idx="0"/>
          </p:cNvCxnSpPr>
          <p:nvPr/>
        </p:nvCxnSpPr>
        <p:spPr>
          <a:xfrm>
            <a:off x="7769748" y="1987099"/>
            <a:ext cx="591372" cy="69325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>
            <a:stCxn id="93" idx="2"/>
            <a:endCxn id="94" idx="0"/>
          </p:cNvCxnSpPr>
          <p:nvPr/>
        </p:nvCxnSpPr>
        <p:spPr>
          <a:xfrm>
            <a:off x="8361120" y="3070062"/>
            <a:ext cx="0" cy="9319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/>
          <p:nvPr/>
        </p:nvCxnSpPr>
        <p:spPr>
          <a:xfrm>
            <a:off x="8393956" y="4369233"/>
            <a:ext cx="0" cy="9319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>
            <a:endCxn id="96" idx="0"/>
          </p:cNvCxnSpPr>
          <p:nvPr/>
        </p:nvCxnSpPr>
        <p:spPr>
          <a:xfrm flipH="1">
            <a:off x="6993413" y="5718447"/>
            <a:ext cx="1433379" cy="47654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>
            <a:stCxn id="96" idx="1"/>
            <a:endCxn id="97" idx="3"/>
          </p:cNvCxnSpPr>
          <p:nvPr/>
        </p:nvCxnSpPr>
        <p:spPr>
          <a:xfrm flipH="1">
            <a:off x="5668286" y="6389843"/>
            <a:ext cx="740363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ângulo 113"/>
          <p:cNvSpPr/>
          <p:nvPr/>
        </p:nvSpPr>
        <p:spPr>
          <a:xfrm>
            <a:off x="7947554" y="2705195"/>
            <a:ext cx="8643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SLIDE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5" name="Retângulo 114"/>
          <p:cNvSpPr/>
          <p:nvPr/>
        </p:nvSpPr>
        <p:spPr>
          <a:xfrm>
            <a:off x="7962562" y="4024683"/>
            <a:ext cx="9284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ÁUDIO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7740352" y="5344171"/>
            <a:ext cx="13131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PODCAST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7" name="Retângulo 116"/>
          <p:cNvSpPr/>
          <p:nvPr/>
        </p:nvSpPr>
        <p:spPr>
          <a:xfrm>
            <a:off x="6575363" y="6215364"/>
            <a:ext cx="9797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E-MAIL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4650088" y="6165304"/>
            <a:ext cx="8215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NOTA</a:t>
            </a:r>
            <a:endParaRPr lang="pt-BR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0" name="Retângulo 119"/>
          <p:cNvSpPr/>
          <p:nvPr/>
        </p:nvSpPr>
        <p:spPr>
          <a:xfrm>
            <a:off x="7138174" y="2162381"/>
            <a:ext cx="97174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FINALIZAR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1" name="Retângulo 120"/>
          <p:cNvSpPr/>
          <p:nvPr/>
        </p:nvSpPr>
        <p:spPr>
          <a:xfrm>
            <a:off x="7505360" y="3362508"/>
            <a:ext cx="81105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GRAVAR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2" name="Retângulo 121"/>
          <p:cNvSpPr/>
          <p:nvPr/>
        </p:nvSpPr>
        <p:spPr>
          <a:xfrm>
            <a:off x="7549170" y="4696720"/>
            <a:ext cx="78079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TESTAR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3" name="Retângulo 122"/>
          <p:cNvSpPr/>
          <p:nvPr/>
        </p:nvSpPr>
        <p:spPr>
          <a:xfrm>
            <a:off x="6971489" y="5753933"/>
            <a:ext cx="75693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ENVIAR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4" name="Retângulo 123"/>
          <p:cNvSpPr/>
          <p:nvPr/>
        </p:nvSpPr>
        <p:spPr>
          <a:xfrm>
            <a:off x="5533127" y="5956718"/>
            <a:ext cx="10550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AGUARDAR</a:t>
            </a:r>
            <a:endParaRPr lang="pt-BR" sz="12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86">
        <p14:ferris dir="l"/>
      </p:transition>
    </mc:Choice>
    <mc:Fallback>
      <p:transition spd="slow" advTm="32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"/>
                            </p:stCondLst>
                            <p:childTnLst>
                              <p:par>
                                <p:cTn id="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"/>
                            </p:stCondLst>
                            <p:childTnLst>
                              <p:par>
                                <p:cTn id="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"/>
                            </p:stCondLst>
                            <p:childTnLst>
                              <p:par>
                                <p:cTn id="8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"/>
                            </p:stCondLst>
                            <p:childTnLst>
                              <p:par>
                                <p:cTn id="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"/>
                            </p:stCondLst>
                            <p:childTnLst>
                              <p:par>
                                <p:cTn id="1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"/>
                            </p:stCondLst>
                            <p:childTnLst>
                              <p:par>
                                <p:cTn id="1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"/>
                            </p:stCondLst>
                            <p:childTnLst>
                              <p:par>
                                <p:cTn id="1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"/>
                            </p:stCondLst>
                            <p:childTnLst>
                              <p:par>
                                <p:cTn id="1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"/>
                            </p:stCondLst>
                            <p:childTnLst>
                              <p:par>
                                <p:cTn id="1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"/>
                            </p:stCondLst>
                            <p:childTnLst>
                              <p:par>
                                <p:cTn id="1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2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"/>
                            </p:stCondLst>
                            <p:childTnLst>
                              <p:par>
                                <p:cTn id="1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4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"/>
                            </p:stCondLst>
                            <p:childTnLst>
                              <p:par>
                                <p:cTn id="1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0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"/>
                            </p:stCondLst>
                            <p:childTnLst>
                              <p:par>
                                <p:cTn id="18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"/>
                            </p:stCondLst>
                            <p:childTnLst>
                              <p:par>
                                <p:cTn id="19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8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4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50"/>
                            </p:stCondLst>
                            <p:childTnLst>
                              <p:par>
                                <p:cTn id="2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00"/>
                            </p:stCondLst>
                            <p:childTnLst>
                              <p:par>
                                <p:cTn id="2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750"/>
                            </p:stCondLst>
                            <p:childTnLst>
                              <p:par>
                                <p:cTn id="2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2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8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50"/>
                            </p:stCondLst>
                            <p:childTnLst>
                              <p:par>
                                <p:cTn id="2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00"/>
                            </p:stCondLst>
                            <p:childTnLst>
                              <p:par>
                                <p:cTn id="2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0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"/>
                            </p:stCondLst>
                            <p:childTnLst>
                              <p:par>
                                <p:cTn id="2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6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50"/>
                            </p:stCondLst>
                            <p:childTnLst>
                              <p:par>
                                <p:cTn id="2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8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100"/>
                            </p:stCondLst>
                            <p:childTnLst>
                              <p:par>
                                <p:cTn id="2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4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0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200"/>
                            </p:stCondLst>
                            <p:childTnLst>
                              <p:par>
                                <p:cTn id="27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250"/>
                            </p:stCondLst>
                            <p:childTnLst>
                              <p:par>
                                <p:cTn id="2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2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300"/>
                            </p:stCondLst>
                            <p:childTnLst>
                              <p:par>
                                <p:cTn id="2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8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350"/>
                            </p:stCondLst>
                            <p:childTnLst>
                              <p:par>
                                <p:cTn id="29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4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400"/>
                            </p:stCondLst>
                            <p:childTnLst>
                              <p:par>
                                <p:cTn id="29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450"/>
                            </p:stCondLst>
                            <p:childTnLst>
                              <p:par>
                                <p:cTn id="30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6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500"/>
                            </p:stCondLst>
                            <p:childTnLst>
                              <p:par>
                                <p:cTn id="30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50"/>
                            </p:stCondLst>
                            <p:childTnLst>
                              <p:par>
                                <p:cTn id="3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8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600"/>
                            </p:stCondLst>
                            <p:childTnLst>
                              <p:par>
                                <p:cTn id="3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4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650"/>
                            </p:stCondLst>
                            <p:childTnLst>
                              <p:par>
                                <p:cTn id="3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6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2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8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850"/>
                            </p:stCondLst>
                            <p:childTnLst>
                              <p:par>
                                <p:cTn id="3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900"/>
                            </p:stCondLst>
                            <p:childTnLst>
                              <p:par>
                                <p:cTn id="3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0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950"/>
                            </p:stCondLst>
                            <p:childTnLst>
                              <p:par>
                                <p:cTn id="3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6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000"/>
                            </p:stCondLst>
                            <p:childTnLst>
                              <p:par>
                                <p:cTn id="3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2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50"/>
                            </p:stCondLst>
                            <p:childTnLst>
                              <p:par>
                                <p:cTn id="3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8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100"/>
                            </p:stCondLst>
                            <p:childTnLst>
                              <p:par>
                                <p:cTn id="3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4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150"/>
                            </p:stCondLst>
                            <p:childTnLst>
                              <p:par>
                                <p:cTn id="38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0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200"/>
                            </p:stCondLst>
                            <p:childTnLst>
                              <p:par>
                                <p:cTn id="3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6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250"/>
                            </p:stCondLst>
                            <p:childTnLst>
                              <p:par>
                                <p:cTn id="39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2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300"/>
                            </p:stCondLst>
                            <p:childTnLst>
                              <p:par>
                                <p:cTn id="4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8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350"/>
                            </p:stCondLst>
                            <p:childTnLst>
                              <p:par>
                                <p:cTn id="4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4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400"/>
                            </p:stCondLst>
                            <p:childTnLst>
                              <p:par>
                                <p:cTn id="4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0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450"/>
                            </p:stCondLst>
                            <p:childTnLst>
                              <p:par>
                                <p:cTn id="4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6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3500"/>
                            </p:stCondLst>
                            <p:childTnLst>
                              <p:par>
                                <p:cTn id="4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2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550"/>
                            </p:stCondLst>
                            <p:childTnLst>
                              <p:par>
                                <p:cTn id="4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8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4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0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3700"/>
                            </p:stCondLst>
                            <p:childTnLst>
                              <p:par>
                                <p:cTn id="4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6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3750"/>
                            </p:stCondLst>
                            <p:childTnLst>
                              <p:par>
                                <p:cTn id="4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0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1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2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800"/>
                            </p:stCondLst>
                            <p:childTnLst>
                              <p:par>
                                <p:cTn id="4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6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7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8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3850"/>
                            </p:stCondLst>
                            <p:childTnLst>
                              <p:par>
                                <p:cTn id="4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2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3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4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900"/>
                            </p:stCondLst>
                            <p:childTnLst>
                              <p:par>
                                <p:cTn id="4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8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9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0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950"/>
                            </p:stCondLst>
                            <p:childTnLst>
                              <p:par>
                                <p:cTn id="4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4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5" dur="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6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1" grpId="0"/>
      <p:bldP spid="12" grpId="0"/>
      <p:bldP spid="21" grpId="0"/>
      <p:bldP spid="22" grpId="0"/>
      <p:bldP spid="23" grpId="0"/>
      <p:bldP spid="24" grpId="0" animBg="1"/>
      <p:bldP spid="25" grpId="0" animBg="1"/>
      <p:bldP spid="30" grpId="0"/>
      <p:bldP spid="31" grpId="0"/>
      <p:bldP spid="32" grpId="0"/>
      <p:bldP spid="33" grpId="0" animBg="1"/>
      <p:bldP spid="34" grpId="0" animBg="1"/>
      <p:bldP spid="44" grpId="0"/>
      <p:bldP spid="45" grpId="0"/>
      <p:bldP spid="46" grpId="0"/>
      <p:bldP spid="51" grpId="0" animBg="1"/>
      <p:bldP spid="52" grpId="0"/>
      <p:bldP spid="53" grpId="0"/>
      <p:bldP spid="57" grpId="0" animBg="1"/>
      <p:bldP spid="58" grpId="0" animBg="1"/>
      <p:bldP spid="59" grpId="0" animBg="1"/>
      <p:bldP spid="60" grpId="0" animBg="1"/>
      <p:bldP spid="66" grpId="0" animBg="1"/>
      <p:bldP spid="67" grpId="0" animBg="1"/>
      <p:bldP spid="68" grpId="0" animBg="1"/>
      <p:bldP spid="6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114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3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3" y="1844824"/>
            <a:ext cx="3168352" cy="225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5000"/>
            <a:ext cx="3307225" cy="22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Quadro 9"/>
          <p:cNvSpPr/>
          <p:nvPr/>
        </p:nvSpPr>
        <p:spPr>
          <a:xfrm>
            <a:off x="5358945" y="3964156"/>
            <a:ext cx="3384376" cy="2520280"/>
          </a:xfrm>
          <a:prstGeom prst="frame">
            <a:avLst>
              <a:gd name="adj1" fmla="val 47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0773" y="404664"/>
            <a:ext cx="8622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COMPETÊNCIAS E HABILIDADES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5" name="Conector de seta reta 4"/>
          <p:cNvCxnSpPr>
            <a:stCxn id="1026" idx="3"/>
            <a:endCxn id="1027" idx="0"/>
          </p:cNvCxnSpPr>
          <p:nvPr/>
        </p:nvCxnSpPr>
        <p:spPr>
          <a:xfrm>
            <a:off x="3599125" y="2969912"/>
            <a:ext cx="3490584" cy="11250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o 6"/>
          <p:cNvSpPr/>
          <p:nvPr/>
        </p:nvSpPr>
        <p:spPr>
          <a:xfrm>
            <a:off x="323528" y="1700808"/>
            <a:ext cx="3384376" cy="2520280"/>
          </a:xfrm>
          <a:prstGeom prst="frame">
            <a:avLst>
              <a:gd name="adj1" fmla="val 47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121">
        <p14:vortex dir="r"/>
      </p:transition>
    </mc:Choice>
    <mc:Fallback>
      <p:transition spd="slow" advTm="32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332656"/>
            <a:ext cx="3373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REGRA DE 3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0015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Regra de três simples é um processo prático para resolver problemas que envolvam quatro valores dos quais conhecemos três deles. Devemos, portanto, determinar um valor a partir dos três já conhecidos.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6976" y="2907852"/>
            <a:ext cx="856895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EXEMPLO:</a:t>
            </a:r>
            <a:endParaRPr lang="pt-B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50100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Um trem, deslocando-se a uma velocidade média de 400Km/h, faz um determinado percurso em 3 horas. Em quanto tempo faria esse mesmo percurso, se a velocidade utilizada fosse de 480km/h?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03" y="3068960"/>
            <a:ext cx="4925729" cy="77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8388424" y="3068960"/>
            <a:ext cx="0" cy="82771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9" r="50000"/>
          <a:stretch/>
        </p:blipFill>
        <p:spPr bwMode="auto">
          <a:xfrm>
            <a:off x="3826503" y="3284984"/>
            <a:ext cx="2462864" cy="2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8" r="50000" b="38558"/>
          <a:stretch/>
        </p:blipFill>
        <p:spPr bwMode="auto">
          <a:xfrm>
            <a:off x="3836467" y="3590716"/>
            <a:ext cx="2462864" cy="25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V="1">
            <a:off x="4067944" y="3068960"/>
            <a:ext cx="0" cy="743099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881680"/>
            <a:ext cx="2304256" cy="98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Quadro 20"/>
          <p:cNvSpPr/>
          <p:nvPr/>
        </p:nvSpPr>
        <p:spPr>
          <a:xfrm>
            <a:off x="4788023" y="4793668"/>
            <a:ext cx="2448273" cy="1182653"/>
          </a:xfrm>
          <a:prstGeom prst="frame">
            <a:avLst>
              <a:gd name="adj1" fmla="val 84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95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92">
        <p14:prism isContent="1"/>
      </p:transition>
    </mc:Choice>
    <mc:Fallback>
      <p:transition spd="slow" advTm="59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04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4" fill="hold">
                                          <p:stCondLst>
                                            <p:cond delay="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6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16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6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701"/>
            <a:ext cx="7272808" cy="47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98047"/>
            <a:ext cx="7272808" cy="14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o 1"/>
          <p:cNvSpPr/>
          <p:nvPr/>
        </p:nvSpPr>
        <p:spPr>
          <a:xfrm>
            <a:off x="827584" y="332656"/>
            <a:ext cx="7272808" cy="6290659"/>
          </a:xfrm>
          <a:prstGeom prst="frame">
            <a:avLst>
              <a:gd name="adj1" fmla="val 16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676">
        <p14:gallery dir="l"/>
      </p:transition>
    </mc:Choice>
    <mc:Fallback>
      <p:transition spd="slow" advTm="59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" y="1005069"/>
            <a:ext cx="805149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3" t="1076" b="54742"/>
          <a:stretch/>
        </p:blipFill>
        <p:spPr bwMode="auto">
          <a:xfrm>
            <a:off x="4781321" y="3576156"/>
            <a:ext cx="3751119" cy="20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81321" y="4809322"/>
            <a:ext cx="3751119" cy="300203"/>
          </a:xfrm>
          <a:prstGeom prst="rect">
            <a:avLst/>
          </a:prstGeom>
          <a:gradFill>
            <a:gsLst>
              <a:gs pos="0">
                <a:schemeClr val="accent1">
                  <a:tint val="73000"/>
                  <a:satMod val="150000"/>
                  <a:alpha val="5000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4900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49000"/>
                </a:schemeClr>
              </a:gs>
              <a:gs pos="55000">
                <a:schemeClr val="accent1">
                  <a:shade val="57000"/>
                  <a:satMod val="120000"/>
                  <a:alpha val="40000"/>
                </a:schemeClr>
              </a:gs>
              <a:gs pos="80000">
                <a:schemeClr val="accent1">
                  <a:shade val="56000"/>
                  <a:satMod val="145000"/>
                  <a:alpha val="54000"/>
                </a:schemeClr>
              </a:gs>
              <a:gs pos="88000">
                <a:schemeClr val="accent1">
                  <a:shade val="63000"/>
                  <a:satMod val="160000"/>
                  <a:alpha val="50000"/>
                </a:schemeClr>
              </a:gs>
              <a:gs pos="100000">
                <a:schemeClr val="accent1">
                  <a:tint val="99555"/>
                  <a:satMod val="155000"/>
                  <a:alpha val="4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48137" r="15436"/>
          <a:stretch/>
        </p:blipFill>
        <p:spPr bwMode="auto">
          <a:xfrm>
            <a:off x="532686" y="3576156"/>
            <a:ext cx="4248635" cy="20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310648" y="1880471"/>
                <a:ext cx="2908168" cy="13568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5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𝟓</m:t>
                        </m:r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𝑿</m:t>
                        </m:r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𝟎</m:t>
                        </m:r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,</m:t>
                        </m:r>
                        <m:r>
                          <a:rPr lang="pt-BR" sz="5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𝟔𝟕</m:t>
                        </m:r>
                      </m:den>
                    </m:f>
                  </m:oMath>
                </a14:m>
                <a:endParaRPr lang="pt-BR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48" y="1880471"/>
                <a:ext cx="2908168" cy="1356846"/>
              </a:xfrm>
              <a:prstGeom prst="rect">
                <a:avLst/>
              </a:prstGeom>
              <a:blipFill rotWithShape="1">
                <a:blip r:embed="rId7"/>
                <a:stretch>
                  <a:fillRect l="-10692" b="-76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241590" y="2251852"/>
            <a:ext cx="2148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X= 3,35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Quadro 7"/>
          <p:cNvSpPr/>
          <p:nvPr/>
        </p:nvSpPr>
        <p:spPr>
          <a:xfrm>
            <a:off x="395536" y="3381334"/>
            <a:ext cx="8280920" cy="2365318"/>
          </a:xfrm>
          <a:prstGeom prst="frame">
            <a:avLst>
              <a:gd name="adj1" fmla="val 67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/>
          <p:cNvSpPr/>
          <p:nvPr/>
        </p:nvSpPr>
        <p:spPr>
          <a:xfrm>
            <a:off x="395536" y="823479"/>
            <a:ext cx="8280920" cy="2739444"/>
          </a:xfrm>
          <a:prstGeom prst="frame">
            <a:avLst>
              <a:gd name="adj1" fmla="val 583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176"/>
          <a:stretch/>
        </p:blipFill>
        <p:spPr bwMode="auto">
          <a:xfrm>
            <a:off x="395536" y="2988082"/>
            <a:ext cx="8280920" cy="11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6656880" y="3589356"/>
            <a:ext cx="936104" cy="122413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87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7283">
        <p14:flip dir="r"/>
      </p:transition>
    </mc:Choice>
    <mc:Fallback>
      <p:transition spd="slow" advTm="57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9.2"/>
</p:tagLst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209</TotalTime>
  <Words>162</Words>
  <Application>Microsoft Office PowerPoint</Application>
  <PresentationFormat>Apresentação na tela (4:3)</PresentationFormat>
  <Paragraphs>54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14</cp:revision>
  <dcterms:created xsi:type="dcterms:W3CDTF">2017-07-25T16:17:03Z</dcterms:created>
  <dcterms:modified xsi:type="dcterms:W3CDTF">2017-07-28T18:23:14Z</dcterms:modified>
</cp:coreProperties>
</file>