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>
      <p:cViewPr>
        <p:scale>
          <a:sx n="67" d="100"/>
          <a:sy n="67" d="100"/>
        </p:scale>
        <p:origin x="-154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CA34B5-657B-4286-9056-5E4FCE517C3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EFC3AB-B402-4881-8863-B6A5787A97F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16771">
            <a:off x="-560098" y="833139"/>
            <a:ext cx="6093210" cy="289605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chemeClr val="accent2"/>
                </a:solidFill>
              </a:rPr>
              <a:t>ESTUDANDO</a:t>
            </a:r>
            <a:br>
              <a:rPr lang="pt-BR" sz="4800" b="1" dirty="0" smtClean="0">
                <a:solidFill>
                  <a:schemeClr val="accent2"/>
                </a:solidFill>
              </a:rPr>
            </a:br>
            <a:r>
              <a:rPr lang="pt-BR" sz="4800" b="1" dirty="0" smtClean="0">
                <a:solidFill>
                  <a:schemeClr val="accent2"/>
                </a:solidFill>
              </a:rPr>
              <a:t>PARA O </a:t>
            </a:r>
            <a:r>
              <a:rPr lang="pt-BR" sz="4800" b="1" dirty="0" smtClean="0">
                <a:solidFill>
                  <a:schemeClr val="accent2"/>
                </a:solidFill>
              </a:rPr>
              <a:t>ENEM </a:t>
            </a:r>
            <a:r>
              <a:rPr lang="pt-BR" sz="4800" b="1" dirty="0" smtClean="0">
                <a:solidFill>
                  <a:schemeClr val="accent2"/>
                </a:solidFill>
              </a:rPr>
              <a:t/>
            </a:r>
            <a:br>
              <a:rPr lang="pt-BR" sz="4800" b="1" dirty="0" smtClean="0">
                <a:solidFill>
                  <a:schemeClr val="accent2"/>
                </a:solidFill>
              </a:rPr>
            </a:br>
            <a:r>
              <a:rPr lang="pt-BR" sz="4800" b="1" dirty="0" smtClean="0">
                <a:solidFill>
                  <a:schemeClr val="accent2"/>
                </a:solidFill>
              </a:rPr>
              <a:t>DE FORMA</a:t>
            </a:r>
            <a:br>
              <a:rPr lang="pt-BR" sz="4800" b="1" dirty="0" smtClean="0">
                <a:solidFill>
                  <a:schemeClr val="accent2"/>
                </a:solidFill>
              </a:rPr>
            </a:br>
            <a:r>
              <a:rPr lang="pt-BR" sz="4800" b="1" dirty="0" smtClean="0">
                <a:solidFill>
                  <a:schemeClr val="accent2"/>
                </a:solidFill>
              </a:rPr>
              <a:t>INVERTIDA</a:t>
            </a:r>
            <a:endParaRPr lang="pt-BR" sz="4800" b="1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094087">
            <a:off x="2016646" y="2030152"/>
            <a:ext cx="8007764" cy="2949765"/>
          </a:xfrm>
        </p:spPr>
        <p:txBody>
          <a:bodyPr>
            <a:normAutofit fontScale="77500" lnSpcReduction="20000"/>
          </a:bodyPr>
          <a:lstStyle/>
          <a:p>
            <a:r>
              <a:rPr lang="pt-BR" sz="2800" b="1" dirty="0"/>
              <a:t>m</a:t>
            </a:r>
            <a:r>
              <a:rPr lang="pt-BR" sz="2800" b="1" dirty="0" smtClean="0"/>
              <a:t>ovimento uniformemente variado</a:t>
            </a:r>
            <a:endParaRPr lang="pt-BR" sz="2800" b="1" dirty="0"/>
          </a:p>
          <a:p>
            <a:endParaRPr lang="pt-BR" sz="2800" dirty="0"/>
          </a:p>
          <a:p>
            <a:pPr algn="ctr"/>
            <a:r>
              <a:rPr lang="pt-BR" sz="2800" dirty="0" smtClean="0"/>
              <a:t> ENEM 2012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Nome: </a:t>
            </a:r>
            <a:r>
              <a:rPr lang="pt-BR" sz="2800" dirty="0" smtClean="0"/>
              <a:t>Nathalha Lima </a:t>
            </a:r>
            <a:r>
              <a:rPr lang="pt-BR" sz="2800" dirty="0" err="1" smtClean="0"/>
              <a:t>Lascosk</a:t>
            </a:r>
            <a:r>
              <a:rPr lang="pt-BR" sz="2800" dirty="0" smtClean="0"/>
              <a:t> </a:t>
            </a:r>
          </a:p>
          <a:p>
            <a:r>
              <a:rPr lang="pt-BR" sz="2800" dirty="0" smtClean="0"/>
              <a:t>Turma</a:t>
            </a:r>
            <a:r>
              <a:rPr lang="pt-BR" sz="2800" dirty="0"/>
              <a:t>: 1ºM04</a:t>
            </a:r>
          </a:p>
          <a:p>
            <a:pPr algn="ctr"/>
            <a:endParaRPr lang="pt-BR" sz="2800" dirty="0" smtClean="0"/>
          </a:p>
          <a:p>
            <a:r>
              <a:rPr lang="pt-BR" sz="2800" dirty="0" smtClean="0"/>
              <a:t>     E.E.E.F.M</a:t>
            </a:r>
            <a:r>
              <a:rPr lang="pt-BR" sz="2800" dirty="0"/>
              <a:t>. Prof.ª Filomena Quitiba</a:t>
            </a:r>
          </a:p>
          <a:p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CaixaDeTexto 2"/>
          <p:cNvSpPr txBox="1"/>
          <p:nvPr/>
        </p:nvSpPr>
        <p:spPr>
          <a:xfrm>
            <a:off x="0" y="4221088"/>
            <a:ext cx="3563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2"/>
                </a:solidFill>
              </a:rPr>
              <a:t>Mapa conceitual</a:t>
            </a:r>
            <a:endParaRPr lang="pt-BR" sz="5400" dirty="0">
              <a:solidFill>
                <a:schemeClr val="accent2"/>
              </a:solidFill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989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520940" cy="54864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Competência e habilidade 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039937"/>
              </p:ext>
            </p:extLst>
          </p:nvPr>
        </p:nvGraphicFramePr>
        <p:xfrm>
          <a:off x="899592" y="620688"/>
          <a:ext cx="7521576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0788"/>
                <a:gridCol w="3760788"/>
              </a:tblGrid>
              <a:tr h="198707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EIXOS COGNITIVOS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COMPETÊNCIAS DE CIÊNCIAS</a:t>
                      </a:r>
                    </a:p>
                    <a:p>
                      <a:pPr algn="ctr"/>
                      <a:r>
                        <a:rPr lang="pt-BR" dirty="0" smtClean="0"/>
                        <a:t>DA NATUREZA E SUAS</a:t>
                      </a:r>
                    </a:p>
                    <a:p>
                      <a:pPr algn="ctr"/>
                      <a:r>
                        <a:rPr lang="pt-BR" dirty="0" smtClean="0"/>
                        <a:t>TECNOLOGIAS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III - Selecionar, organizar,</a:t>
                      </a:r>
                    </a:p>
                    <a:p>
                      <a:pPr algn="ctr"/>
                      <a:r>
                        <a:rPr lang="pt-BR" dirty="0" smtClean="0"/>
                        <a:t>relacionar, interpretar dados e</a:t>
                      </a:r>
                    </a:p>
                    <a:p>
                      <a:pPr algn="ctr"/>
                      <a:r>
                        <a:rPr lang="pt-BR" dirty="0" smtClean="0"/>
                        <a:t>informações representados de</a:t>
                      </a:r>
                    </a:p>
                    <a:p>
                      <a:pPr algn="ctr"/>
                      <a:r>
                        <a:rPr lang="pt-BR" dirty="0" smtClean="0"/>
                        <a:t>diferentes formas para tomar</a:t>
                      </a:r>
                    </a:p>
                    <a:p>
                      <a:pPr algn="ctr"/>
                      <a:r>
                        <a:rPr lang="pt-BR" dirty="0" smtClean="0"/>
                        <a:t>decisões e </a:t>
                      </a:r>
                      <a:r>
                        <a:rPr lang="pt-BR" smtClean="0"/>
                        <a:t>enfrentar situações/problema</a:t>
                      </a:r>
                      <a:r>
                        <a:rPr lang="pt-BR" dirty="0" smtClean="0"/>
                        <a:t>.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M1</a:t>
                      </a:r>
                    </a:p>
                    <a:p>
                      <a:pPr algn="ctr"/>
                      <a:r>
                        <a:rPr lang="pt-BR" dirty="0" smtClean="0"/>
                        <a:t>Compreender as ciências naturais 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as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tecnologias a elas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associadas como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construções humanas, percebendo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seus papéis nos processos de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produção e no desenvolvimento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econômico e social da humanidade.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H2 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Associar a solução de problemas</a:t>
                      </a:r>
                    </a:p>
                    <a:p>
                      <a:pPr algn="ctr"/>
                      <a:r>
                        <a:rPr lang="pt-BR" dirty="0" smtClean="0"/>
                        <a:t>de comunicação, transporte, saúde,</a:t>
                      </a:r>
                    </a:p>
                    <a:p>
                      <a:pPr algn="ctr"/>
                      <a:r>
                        <a:rPr lang="pt-BR" dirty="0" smtClean="0"/>
                        <a:t>ou outro, com o correspondente</a:t>
                      </a:r>
                    </a:p>
                    <a:p>
                      <a:pPr algn="ctr"/>
                      <a:r>
                        <a:rPr lang="pt-BR" dirty="0" smtClean="0"/>
                        <a:t>desenvolvimento científico e</a:t>
                      </a:r>
                    </a:p>
                    <a:p>
                      <a:pPr algn="ctr"/>
                      <a:r>
                        <a:rPr lang="pt-BR" dirty="0" smtClean="0"/>
                        <a:t>tecnológico. </a:t>
                      </a:r>
                    </a:p>
                    <a:p>
                      <a:pPr algn="ctr"/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948362"/>
            <a:ext cx="609600" cy="609600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599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189"/>
            <a:ext cx="7520940" cy="54864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Explicação da física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57573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2"/>
                </a:solidFill>
              </a:rPr>
              <a:t>Movimento uniformemente variado </a:t>
            </a:r>
            <a:endParaRPr lang="pt-BR" sz="2000" dirty="0" smtClean="0">
              <a:solidFill>
                <a:schemeClr val="accent2"/>
              </a:solidFill>
            </a:endParaRPr>
          </a:p>
          <a:p>
            <a:pPr marL="0" indent="0"/>
            <a:r>
              <a:rPr lang="pt-BR" sz="2000" dirty="0"/>
              <a:t>É</a:t>
            </a:r>
            <a:r>
              <a:rPr lang="pt-BR" sz="2000" dirty="0" smtClean="0"/>
              <a:t> </a:t>
            </a:r>
            <a:r>
              <a:rPr lang="pt-BR" sz="2000" dirty="0"/>
              <a:t>o movimento no qual a velocidade escalar varia uniformemente no decorrer do tempo. O movimento caracteriza-se por haver uma aceleração escalar constante e diferente de zero. </a:t>
            </a:r>
            <a:r>
              <a:rPr lang="pt-BR" sz="2000" dirty="0" smtClean="0"/>
              <a:t>Na física </a:t>
            </a:r>
            <a:r>
              <a:rPr lang="pt-BR" sz="2000" dirty="0"/>
              <a:t>definimos um movimento uniformemente variado como sendo aquele que possui aceleração escalar constante e diferente de zero. Nesse tipo de movimento, a aceleração escalar média também é constante e igual à instantânea</a:t>
            </a:r>
            <a:r>
              <a:rPr lang="pt-BR" sz="2000" dirty="0" smtClean="0"/>
              <a:t>.</a:t>
            </a:r>
            <a:endParaRPr lang="pt-BR" sz="2000" dirty="0"/>
          </a:p>
          <a:p>
            <a:pPr marL="0" indent="0"/>
            <a:r>
              <a:rPr lang="pt-BR" sz="2000" dirty="0"/>
              <a:t>a (constante ≠0)</a:t>
            </a:r>
          </a:p>
          <a:p>
            <a:pPr marL="0" indent="0"/>
            <a:r>
              <a:rPr lang="pt-BR" sz="2000" dirty="0" err="1"/>
              <a:t>am</a:t>
            </a:r>
            <a:r>
              <a:rPr lang="pt-BR" sz="2000" dirty="0"/>
              <a:t>  </a:t>
            </a:r>
            <a:r>
              <a:rPr lang="pt-BR" sz="2000" dirty="0" smtClean="0"/>
              <a:t>(constante </a:t>
            </a:r>
            <a:r>
              <a:rPr lang="pt-BR" sz="2000" dirty="0"/>
              <a:t>≠0</a:t>
            </a:r>
            <a:r>
              <a:rPr lang="pt-BR" sz="2000" dirty="0" smtClean="0"/>
              <a:t>)</a:t>
            </a:r>
          </a:p>
          <a:p>
            <a:pPr marL="0" indent="0"/>
            <a:endParaRPr lang="pt-BR" dirty="0"/>
          </a:p>
          <a:p>
            <a:r>
              <a:rPr lang="pt-BR" b="0" dirty="0"/>
              <a:t> 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3647"/>
            <a:ext cx="3642395" cy="58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520940" cy="54864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continuação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rmAutofit fontScale="85000" lnSpcReduction="10000"/>
          </a:bodyPr>
          <a:lstStyle/>
          <a:p>
            <a:r>
              <a:rPr lang="pt-BR" b="0" dirty="0"/>
              <a:t> </a:t>
            </a:r>
            <a:r>
              <a:rPr lang="pt-BR" sz="3500" b="0" dirty="0"/>
              <a:t>A respeito da equação do movimento uniformemente variado acima podemos citar duas propriedades:</a:t>
            </a:r>
          </a:p>
          <a:p>
            <a:r>
              <a:rPr lang="pt-BR" sz="3500" b="0" dirty="0"/>
              <a:t>- a variação da velocidade escalar é diretamente proporcional ao intervalo de tempo </a:t>
            </a:r>
            <a:r>
              <a:rPr lang="pt-BR" sz="3500" b="0" dirty="0" err="1"/>
              <a:t>Δt</a:t>
            </a:r>
            <a:r>
              <a:rPr lang="pt-BR" sz="3500" b="0" dirty="0"/>
              <a:t>.</a:t>
            </a:r>
          </a:p>
          <a:p>
            <a:r>
              <a:rPr lang="pt-BR" sz="3500" b="0" dirty="0"/>
              <a:t>- para </a:t>
            </a:r>
            <a:r>
              <a:rPr lang="pt-BR" sz="4300" b="0" dirty="0"/>
              <a:t>iguais</a:t>
            </a:r>
            <a:r>
              <a:rPr lang="pt-BR" sz="3500" b="0" dirty="0"/>
              <a:t> intervalos de tempo, teremos iguais </a:t>
            </a:r>
            <a:r>
              <a:rPr lang="pt-BR" sz="3900" b="0" dirty="0"/>
              <a:t>variações</a:t>
            </a:r>
            <a:r>
              <a:rPr lang="pt-BR" sz="3500" b="0" dirty="0"/>
              <a:t> de velocidade escalar</a:t>
            </a:r>
            <a:r>
              <a:rPr lang="pt-BR" sz="3500" b="0" dirty="0" smtClean="0"/>
              <a:t>.</a:t>
            </a:r>
            <a:endParaRPr lang="pt-BR" sz="3500" b="0" dirty="0"/>
          </a:p>
        </p:txBody>
      </p:sp>
    </p:spTree>
    <p:extLst>
      <p:ext uri="{BB962C8B-B14F-4D97-AF65-F5344CB8AC3E}">
        <p14:creationId xmlns:p14="http://schemas.microsoft.com/office/powerpoint/2010/main" val="179281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901"/>
            <a:ext cx="7520940" cy="54864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QUESTÃO 53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548680"/>
            <a:ext cx="7520940" cy="44644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Para melhorar a mobilidade urbana na rede metroviária </a:t>
            </a:r>
            <a:r>
              <a:rPr lang="pt-BR" sz="2400" dirty="0" smtClean="0"/>
              <a:t>é necessária </a:t>
            </a:r>
            <a:r>
              <a:rPr lang="pt-BR" sz="2400" dirty="0"/>
              <a:t>minimizar o tempo entre estações. Para isso </a:t>
            </a:r>
            <a:r>
              <a:rPr lang="pt-BR" sz="2400" dirty="0" smtClean="0"/>
              <a:t>a administração </a:t>
            </a:r>
            <a:r>
              <a:rPr lang="pt-BR" sz="2400" dirty="0"/>
              <a:t>do metrô de uma grande cidade adotou </a:t>
            </a:r>
            <a:r>
              <a:rPr lang="pt-BR" sz="2400" dirty="0" smtClean="0"/>
              <a:t>o seguinte </a:t>
            </a:r>
            <a:r>
              <a:rPr lang="pt-BR" sz="2400" dirty="0"/>
              <a:t>procedimento entre duas estações: a locomotiva </a:t>
            </a:r>
            <a:r>
              <a:rPr lang="pt-BR" sz="2400" dirty="0" smtClean="0"/>
              <a:t>parte do </a:t>
            </a:r>
            <a:r>
              <a:rPr lang="pt-BR" sz="2400" dirty="0"/>
              <a:t>repouso com aceleração constante por um terço do </a:t>
            </a:r>
            <a:r>
              <a:rPr lang="pt-BR" sz="2400" dirty="0" smtClean="0"/>
              <a:t>tempo de </a:t>
            </a:r>
            <a:r>
              <a:rPr lang="pt-BR" sz="2400" dirty="0"/>
              <a:t>percurso, mantém a velocidade constante por outro terço </a:t>
            </a:r>
            <a:r>
              <a:rPr lang="pt-BR" sz="2400" dirty="0" smtClean="0"/>
              <a:t>e reduz </a:t>
            </a:r>
            <a:r>
              <a:rPr lang="pt-BR" sz="2400" dirty="0"/>
              <a:t>sua velocidade com desaceleração constante no </a:t>
            </a:r>
            <a:r>
              <a:rPr lang="pt-BR" sz="2400" dirty="0" smtClean="0"/>
              <a:t>trecho final</a:t>
            </a:r>
            <a:r>
              <a:rPr lang="pt-BR" sz="2400" dirty="0"/>
              <a:t>, até </a:t>
            </a:r>
            <a:r>
              <a:rPr lang="pt-BR" sz="2400" dirty="0" smtClean="0"/>
              <a:t>parar.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Qual </a:t>
            </a:r>
            <a:r>
              <a:rPr lang="pt-BR" sz="2400" dirty="0"/>
              <a:t>é o gráfico de posição (eixo vertical) em função do </a:t>
            </a:r>
            <a:r>
              <a:rPr lang="pt-BR" sz="2400" dirty="0" smtClean="0"/>
              <a:t>tempo (eixo </a:t>
            </a:r>
            <a:r>
              <a:rPr lang="pt-BR" sz="2400" dirty="0"/>
              <a:t>horizontal) que representa o movimento desse trem?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831292">
            <a:off x="-1363355" y="394274"/>
            <a:ext cx="4784636" cy="54864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QUESTÃO 53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992"/>
            <a:ext cx="5436096" cy="5013176"/>
          </a:xfrm>
        </p:spPr>
      </p:pic>
    </p:spTree>
    <p:extLst>
      <p:ext uri="{BB962C8B-B14F-4D97-AF65-F5344CB8AC3E}">
        <p14:creationId xmlns:p14="http://schemas.microsoft.com/office/powerpoint/2010/main" val="105230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520940" cy="46462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accent2"/>
                </a:solidFill>
              </a:rPr>
              <a:t>RESOLUÇÃO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513189"/>
            <a:ext cx="7520940" cy="452281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pt-BR" sz="2000" dirty="0" smtClean="0"/>
              <a:t>. </a:t>
            </a:r>
            <a:r>
              <a:rPr lang="pt-BR" sz="2000" dirty="0"/>
              <a:t>trecho: A composição arranca acelerando com </a:t>
            </a:r>
            <a:r>
              <a:rPr lang="pt-BR" sz="2000" dirty="0" smtClean="0"/>
              <a:t>intensidade </a:t>
            </a:r>
            <a:r>
              <a:rPr lang="pt-BR" sz="2000" dirty="0"/>
              <a:t>constante. O movimento é </a:t>
            </a:r>
            <a:r>
              <a:rPr lang="pt-BR" sz="2000" dirty="0" smtClean="0"/>
              <a:t>uniformemente acelerado</a:t>
            </a:r>
            <a:r>
              <a:rPr lang="pt-BR" sz="2000" dirty="0"/>
              <a:t>, a função horária do </a:t>
            </a:r>
            <a:r>
              <a:rPr lang="pt-BR" sz="2000" dirty="0" smtClean="0"/>
              <a:t>espaço </a:t>
            </a:r>
            <a:r>
              <a:rPr lang="pt-BR" sz="2000" dirty="0"/>
              <a:t>é do </a:t>
            </a:r>
            <a:r>
              <a:rPr lang="pt-BR" sz="2000" dirty="0" smtClean="0"/>
              <a:t>2 grau </a:t>
            </a:r>
            <a:r>
              <a:rPr lang="pt-BR" sz="2000" dirty="0"/>
              <a:t>e </a:t>
            </a:r>
            <a:r>
              <a:rPr lang="pt-BR" sz="2000" dirty="0" smtClean="0"/>
              <a:t>o gráfico </a:t>
            </a:r>
            <a:r>
              <a:rPr lang="pt-BR" sz="2000" dirty="0"/>
              <a:t>posição x </a:t>
            </a:r>
            <a:r>
              <a:rPr lang="pt-BR" sz="2000" dirty="0" smtClean="0"/>
              <a:t>tempo </a:t>
            </a:r>
            <a:r>
              <a:rPr lang="pt-BR" sz="2000" dirty="0"/>
              <a:t>é um arco de parábola </a:t>
            </a:r>
            <a:r>
              <a:rPr lang="pt-BR" sz="2000" dirty="0" smtClean="0"/>
              <a:t>com concavidade </a:t>
            </a:r>
            <a:r>
              <a:rPr lang="pt-BR" sz="2000" dirty="0"/>
              <a:t>voltada para cima</a:t>
            </a:r>
            <a:r>
              <a:rPr lang="pt-BR" sz="2000" dirty="0" smtClean="0"/>
              <a:t>.</a:t>
            </a:r>
            <a:endParaRPr lang="pt-BR" sz="2000" dirty="0"/>
          </a:p>
          <a:p>
            <a:pPr>
              <a:buFont typeface="+mj-lt"/>
              <a:buAutoNum type="arabicPeriod"/>
            </a:pPr>
            <a:r>
              <a:rPr lang="pt-BR" sz="2000" dirty="0" smtClean="0"/>
              <a:t>trecho</a:t>
            </a:r>
            <a:r>
              <a:rPr lang="pt-BR" sz="2000" dirty="0"/>
              <a:t>: A velocidade escalar é constante e o </a:t>
            </a:r>
            <a:r>
              <a:rPr lang="pt-BR" sz="2000" dirty="0" smtClean="0"/>
              <a:t>movimento </a:t>
            </a:r>
            <a:r>
              <a:rPr lang="pt-BR" sz="2000" dirty="0"/>
              <a:t>é uniforme. A </a:t>
            </a:r>
            <a:r>
              <a:rPr lang="pt-BR" sz="2000" dirty="0" smtClean="0"/>
              <a:t>função horária </a:t>
            </a:r>
            <a:r>
              <a:rPr lang="pt-BR" sz="2000" dirty="0"/>
              <a:t>do espaço é </a:t>
            </a:r>
            <a:r>
              <a:rPr lang="pt-BR" sz="2000" dirty="0" smtClean="0"/>
              <a:t>do 1 grau </a:t>
            </a:r>
            <a:r>
              <a:rPr lang="pt-BR" sz="2000" dirty="0"/>
              <a:t>e o gráfico posição x tempo é um segmento </a:t>
            </a:r>
            <a:r>
              <a:rPr lang="pt-BR" sz="2000" dirty="0" smtClean="0"/>
              <a:t>de reta </a:t>
            </a:r>
            <a:r>
              <a:rPr lang="pt-BR" sz="2000" dirty="0"/>
              <a:t>oblíqua ascendente</a:t>
            </a:r>
            <a:r>
              <a:rPr lang="pt-BR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pt-BR" sz="2000" dirty="0" smtClean="0"/>
              <a:t>trecho</a:t>
            </a:r>
            <a:r>
              <a:rPr lang="pt-BR" sz="2000" dirty="0"/>
              <a:t>: A composição freia com aceleração </a:t>
            </a:r>
            <a:r>
              <a:rPr lang="pt-BR" sz="2000" dirty="0" smtClean="0"/>
              <a:t>de intensidade </a:t>
            </a:r>
            <a:r>
              <a:rPr lang="pt-BR" sz="2000" dirty="0"/>
              <a:t>constante. O movimento é </a:t>
            </a:r>
            <a:r>
              <a:rPr lang="pt-BR" sz="2000" dirty="0" smtClean="0"/>
              <a:t>uniformemente retardado</a:t>
            </a:r>
            <a:r>
              <a:rPr lang="pt-BR" sz="2000" dirty="0"/>
              <a:t>, a função horária do espaço é do 2o. grau e </a:t>
            </a:r>
            <a:r>
              <a:rPr lang="pt-BR" sz="2000" dirty="0" smtClean="0"/>
              <a:t>o gráfico </a:t>
            </a:r>
            <a:r>
              <a:rPr lang="pt-BR" sz="2000" dirty="0"/>
              <a:t>posição x tempo é um arco de parábola </a:t>
            </a:r>
            <a:r>
              <a:rPr lang="pt-BR" sz="2000" dirty="0" smtClean="0"/>
              <a:t>com concavidade </a:t>
            </a:r>
            <a:r>
              <a:rPr lang="pt-BR" sz="2000" dirty="0"/>
              <a:t>voltada para baixo. Deve-se notar </a:t>
            </a:r>
            <a:r>
              <a:rPr lang="pt-BR" sz="2000" dirty="0" smtClean="0"/>
              <a:t>que, após </a:t>
            </a:r>
            <a:r>
              <a:rPr lang="pt-BR" sz="2000" dirty="0"/>
              <a:t>a parada do trem, a posição permanece </a:t>
            </a:r>
            <a:r>
              <a:rPr lang="pt-BR" sz="2000" dirty="0" smtClean="0"/>
              <a:t>constante, com </a:t>
            </a:r>
            <a:r>
              <a:rPr lang="pt-BR" sz="2000" dirty="0"/>
              <a:t>o gráfico posição x tempo paralelo ao eixo </a:t>
            </a:r>
            <a:r>
              <a:rPr lang="pt-BR" sz="2000" dirty="0" smtClean="0"/>
              <a:t>dos tempos</a:t>
            </a:r>
            <a:r>
              <a:rPr lang="pt-BR" sz="2000" dirty="0"/>
              <a:t>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2000" y="558924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Resposta: Letra C</a:t>
            </a:r>
            <a:endParaRPr lang="pt-BR" sz="4000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5992326"/>
            <a:ext cx="609600" cy="609600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5687526"/>
            <a:ext cx="609600" cy="609600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5284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642</TotalTime>
  <Words>454</Words>
  <Application>Microsoft Office PowerPoint</Application>
  <PresentationFormat>Apresentação na tela (4:3)</PresentationFormat>
  <Paragraphs>50</Paragraphs>
  <Slides>8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Ângulos</vt:lpstr>
      <vt:lpstr>ESTUDANDO PARA O ENEM  DE FORMA INVERTIDA</vt:lpstr>
      <vt:lpstr>Apresentação do PowerPoint</vt:lpstr>
      <vt:lpstr>Competência e habilidade </vt:lpstr>
      <vt:lpstr>Explicação da física</vt:lpstr>
      <vt:lpstr>continuação</vt:lpstr>
      <vt:lpstr>QUESTÃO 53</vt:lpstr>
      <vt:lpstr>QUESTÃO 53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Deborah</dc:creator>
  <cp:lastModifiedBy>Deborah</cp:lastModifiedBy>
  <cp:revision>19</cp:revision>
  <dcterms:created xsi:type="dcterms:W3CDTF">2017-07-28T19:57:49Z</dcterms:created>
  <dcterms:modified xsi:type="dcterms:W3CDTF">2017-07-30T19:32:19Z</dcterms:modified>
</cp:coreProperties>
</file>