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5" autoAdjust="0"/>
    <p:restoredTop sz="94662" autoAdjust="0"/>
  </p:normalViewPr>
  <p:slideViewPr>
    <p:cSldViewPr>
      <p:cViewPr>
        <p:scale>
          <a:sx n="75" d="100"/>
          <a:sy n="75" d="100"/>
        </p:scale>
        <p:origin x="-119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D6F28-0559-4D6F-B24F-6E2F3FC3B83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5FB8-31E5-42DD-A622-088DB81A03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96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C5FB8-31E5-42DD-A622-088DB81A03F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69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1AFDA-4FD7-4601-B9FC-A43C5C78CA49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2C76B8-9711-40BB-A095-03B3761C48F6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FDA-4FD7-4601-B9FC-A43C5C78CA49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76B8-9711-40BB-A095-03B3761C48F6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FDA-4FD7-4601-B9FC-A43C5C78CA49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76B8-9711-40BB-A095-03B3761C48F6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FDA-4FD7-4601-B9FC-A43C5C78CA49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76B8-9711-40BB-A095-03B3761C48F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FDA-4FD7-4601-B9FC-A43C5C78CA49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76B8-9711-40BB-A095-03B3761C48F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FDA-4FD7-4601-B9FC-A43C5C78CA49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76B8-9711-40BB-A095-03B3761C48F6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FDA-4FD7-4601-B9FC-A43C5C78CA49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76B8-9711-40BB-A095-03B3761C48F6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FDA-4FD7-4601-B9FC-A43C5C78CA49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76B8-9711-40BB-A095-03B3761C48F6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FDA-4FD7-4601-B9FC-A43C5C78CA49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76B8-9711-40BB-A095-03B3761C48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FDA-4FD7-4601-B9FC-A43C5C78CA49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76B8-9711-40BB-A095-03B3761C48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FDA-4FD7-4601-B9FC-A43C5C78CA49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76B8-9711-40BB-A095-03B3761C48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51AFDA-4FD7-4601-B9FC-A43C5C78CA49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2C76B8-9711-40BB-A095-03B3761C48F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341" y="332656"/>
            <a:ext cx="6777318" cy="2787063"/>
          </a:xfrm>
        </p:spPr>
        <p:txBody>
          <a:bodyPr/>
          <a:lstStyle/>
          <a:p>
            <a:r>
              <a:rPr lang="pt-BR" dirty="0"/>
              <a:t>Estudando para o ENEM de forma invertida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496944" cy="3096344"/>
          </a:xfrm>
        </p:spPr>
        <p:txBody>
          <a:bodyPr>
            <a:normAutofit fontScale="92500" lnSpcReduction="20000"/>
          </a:bodyPr>
          <a:lstStyle/>
          <a:p>
            <a:r>
              <a:rPr lang="pt-BR" sz="2600" dirty="0" smtClean="0">
                <a:solidFill>
                  <a:schemeClr val="accent1"/>
                </a:solidFill>
              </a:rPr>
              <a:t>Movimento uniformemente variado</a:t>
            </a:r>
          </a:p>
          <a:p>
            <a:endParaRPr lang="pt-BR" sz="2600" dirty="0">
              <a:solidFill>
                <a:schemeClr val="accent1"/>
              </a:solidFill>
            </a:endParaRPr>
          </a:p>
          <a:p>
            <a:r>
              <a:rPr lang="pt-BR" sz="2600" dirty="0">
                <a:solidFill>
                  <a:schemeClr val="accent1"/>
                </a:solidFill>
              </a:rPr>
              <a:t>ENEM </a:t>
            </a:r>
            <a:r>
              <a:rPr lang="pt-BR" sz="2600" dirty="0" smtClean="0">
                <a:solidFill>
                  <a:schemeClr val="accent1"/>
                </a:solidFill>
              </a:rPr>
              <a:t>2012</a:t>
            </a:r>
            <a:endParaRPr lang="pt-BR" sz="2600" dirty="0" smtClean="0">
              <a:solidFill>
                <a:schemeClr val="accent1"/>
              </a:solidFill>
            </a:endParaRPr>
          </a:p>
          <a:p>
            <a:endParaRPr lang="pt-BR" sz="2600" dirty="0">
              <a:solidFill>
                <a:schemeClr val="accent1"/>
              </a:solidFill>
            </a:endParaRPr>
          </a:p>
          <a:p>
            <a:pPr algn="l"/>
            <a:r>
              <a:rPr lang="pt-BR" sz="2600" dirty="0" smtClean="0">
                <a:solidFill>
                  <a:schemeClr val="accent1"/>
                </a:solidFill>
              </a:rPr>
              <a:t>          Nome</a:t>
            </a:r>
            <a:r>
              <a:rPr lang="pt-BR" sz="2600" dirty="0">
                <a:solidFill>
                  <a:schemeClr val="accent1"/>
                </a:solidFill>
              </a:rPr>
              <a:t>: </a:t>
            </a:r>
            <a:r>
              <a:rPr lang="pt-BR" sz="2600" dirty="0" smtClean="0">
                <a:solidFill>
                  <a:schemeClr val="accent1"/>
                </a:solidFill>
              </a:rPr>
              <a:t>Cintia Jesus Conceição </a:t>
            </a:r>
            <a:r>
              <a:rPr lang="pt-BR" sz="2600" dirty="0" err="1" smtClean="0">
                <a:solidFill>
                  <a:schemeClr val="accent1"/>
                </a:solidFill>
              </a:rPr>
              <a:t>Lascosck</a:t>
            </a:r>
            <a:r>
              <a:rPr lang="pt-BR" sz="2600" dirty="0" smtClean="0">
                <a:solidFill>
                  <a:schemeClr val="accent1"/>
                </a:solidFill>
              </a:rPr>
              <a:t>   </a:t>
            </a:r>
            <a:r>
              <a:rPr lang="pt-BR" sz="2600" dirty="0">
                <a:solidFill>
                  <a:schemeClr val="accent1"/>
                </a:solidFill>
              </a:rPr>
              <a:t>Turma: 1ºM04</a:t>
            </a:r>
          </a:p>
          <a:p>
            <a:endParaRPr lang="pt-BR" sz="2600" dirty="0">
              <a:solidFill>
                <a:schemeClr val="accent1"/>
              </a:solidFill>
            </a:endParaRPr>
          </a:p>
          <a:p>
            <a:endParaRPr lang="pt-BR" sz="2600" dirty="0">
              <a:solidFill>
                <a:schemeClr val="accent1"/>
              </a:solidFill>
            </a:endParaRPr>
          </a:p>
          <a:p>
            <a:r>
              <a:rPr lang="pt-BR" sz="2600" dirty="0">
                <a:solidFill>
                  <a:schemeClr val="accent1"/>
                </a:solidFill>
              </a:rPr>
              <a:t>   E.E.E.F.M. Prof.ª Filomena Quitiba</a:t>
            </a:r>
          </a:p>
          <a:p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1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"/>
            <a:ext cx="9144000" cy="6857969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5445224"/>
            <a:ext cx="3825637" cy="645127"/>
          </a:xfrm>
        </p:spPr>
        <p:txBody>
          <a:bodyPr/>
          <a:lstStyle/>
          <a:p>
            <a:r>
              <a:rPr lang="pt-BR" dirty="0" smtClean="0"/>
              <a:t>Mapa Conceitual</a:t>
            </a:r>
            <a:endParaRPr lang="pt-BR" dirty="0"/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637754"/>
              </p:ext>
            </p:extLst>
          </p:nvPr>
        </p:nvGraphicFramePr>
        <p:xfrm>
          <a:off x="683568" y="2204864"/>
          <a:ext cx="7747000" cy="423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500"/>
                <a:gridCol w="3873500"/>
              </a:tblGrid>
              <a:tr h="183064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EIXOS COGNITIVOS</a:t>
                      </a:r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sz="2400" dirty="0" smtClean="0"/>
                        <a:t>Competências de ciências da natureza e suas tecnologias.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III - Selecionar, organizar,</a:t>
                      </a:r>
                    </a:p>
                    <a:p>
                      <a:pPr algn="ctr"/>
                      <a:r>
                        <a:rPr lang="pt-BR" dirty="0" smtClean="0"/>
                        <a:t>relacionar, interpretar dados e</a:t>
                      </a:r>
                    </a:p>
                    <a:p>
                      <a:pPr algn="ctr"/>
                      <a:r>
                        <a:rPr lang="pt-BR" dirty="0" smtClean="0"/>
                        <a:t>informações representados de</a:t>
                      </a:r>
                    </a:p>
                    <a:p>
                      <a:pPr algn="ctr"/>
                      <a:r>
                        <a:rPr lang="pt-BR" dirty="0" smtClean="0"/>
                        <a:t>diferentes formas para tomar</a:t>
                      </a:r>
                    </a:p>
                    <a:p>
                      <a:pPr algn="ctr"/>
                      <a:r>
                        <a:rPr lang="pt-BR" dirty="0" smtClean="0"/>
                        <a:t>decisões e enfrentar situações/problema.</a:t>
                      </a:r>
                    </a:p>
                  </a:txBody>
                  <a:tcPr/>
                </a:tc>
              </a:tr>
              <a:tr h="240874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/>
                          </a:solidFill>
                        </a:rPr>
                        <a:t>M1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Compreender as ciências naturais e as</a:t>
                      </a:r>
                      <a:r>
                        <a:rPr lang="pt-BR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tecnologias a elas associadas como</a:t>
                      </a:r>
                      <a:r>
                        <a:rPr lang="pt-BR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construções humanas, percebendo</a:t>
                      </a:r>
                      <a:r>
                        <a:rPr lang="pt-BR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seus papéis nos processos de</a:t>
                      </a:r>
                      <a:r>
                        <a:rPr lang="pt-BR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produção e no desenvolvimento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econômico e social da humanidade. </a:t>
                      </a:r>
                      <a:endParaRPr lang="pt-BR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/>
                          </a:solidFill>
                        </a:rPr>
                        <a:t>H2 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Associar a solução de problemas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de comunicação, transporte, saúde,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ou outro, com o correspondente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desenvolvimento científico e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tecnológico. 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pt-BR" dirty="0" smtClean="0"/>
              <a:t>Competência e Habilidade</a:t>
            </a:r>
            <a:endParaRPr lang="pt-BR" dirty="0"/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6300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>
                <a:solidFill>
                  <a:schemeClr val="tx2"/>
                </a:solidFill>
              </a:rPr>
              <a:t>Movimento uniformemente variado </a:t>
            </a:r>
          </a:p>
          <a:p>
            <a:r>
              <a:rPr lang="pt-BR" dirty="0">
                <a:solidFill>
                  <a:schemeClr val="accent5"/>
                </a:solidFill>
              </a:rPr>
              <a:t>Dizemos que um objeto está se movimentando quando este, ao longo do tempo, muda sua posição em relação ao observador. Essa relação de deslocamento e tempo de deslocamento chamamos de velocidade</a:t>
            </a:r>
            <a:r>
              <a:rPr lang="pt-BR" dirty="0" smtClean="0">
                <a:solidFill>
                  <a:schemeClr val="accent5"/>
                </a:solidFill>
              </a:rPr>
              <a:t>.</a:t>
            </a:r>
            <a:endParaRPr lang="pt-BR" dirty="0">
              <a:solidFill>
                <a:schemeClr val="accent5"/>
              </a:solidFill>
            </a:endParaRPr>
          </a:p>
          <a:p>
            <a:r>
              <a:rPr lang="pt-BR" dirty="0">
                <a:solidFill>
                  <a:schemeClr val="accent5"/>
                </a:solidFill>
              </a:rPr>
              <a:t>Se, ao longo do tempo, este corpo continua se movendo com a mesma velocidade, falamos que seu movimento é uniforme. No entanto, sabemos que a velocidade também pode mudar a cada instante que observamos. Se a cada instante sua velocidade aumenta ou diminui de forma uniforme, eis o que chamamos de movimento uniformemente variado (MUV</a:t>
            </a:r>
            <a:r>
              <a:rPr lang="pt-BR" dirty="0" smtClean="0">
                <a:solidFill>
                  <a:schemeClr val="accent5"/>
                </a:solidFill>
              </a:rPr>
              <a:t>).</a:t>
            </a:r>
            <a:endParaRPr lang="pt-BR" dirty="0">
              <a:solidFill>
                <a:schemeClr val="accent5"/>
              </a:solidFill>
            </a:endParaRPr>
          </a:p>
          <a:p>
            <a:r>
              <a:rPr lang="pt-BR" dirty="0">
                <a:solidFill>
                  <a:schemeClr val="accent5"/>
                </a:solidFill>
              </a:rPr>
              <a:t>A taxa com a qual a velocidade varia no tempo é chamada de aceleração.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Explicação da Física 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5268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5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132856"/>
            <a:ext cx="8424935" cy="4464496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66 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2"/>
                </a:solidFill>
              </a:rPr>
              <a:t>Uma empresa de transporte precisa efetuar a entrega </a:t>
            </a:r>
            <a:r>
              <a:rPr lang="pt-BR" dirty="0" smtClean="0">
                <a:solidFill>
                  <a:schemeClr val="accent2"/>
                </a:solidFill>
              </a:rPr>
              <a:t>de uma </a:t>
            </a:r>
            <a:r>
              <a:rPr lang="pt-BR" dirty="0">
                <a:solidFill>
                  <a:schemeClr val="accent2"/>
                </a:solidFill>
              </a:rPr>
              <a:t>encomenda o mais breve possível. Para tanto, </a:t>
            </a:r>
            <a:r>
              <a:rPr lang="pt-BR" dirty="0" smtClean="0">
                <a:solidFill>
                  <a:schemeClr val="accent2"/>
                </a:solidFill>
              </a:rPr>
              <a:t>a equipe </a:t>
            </a:r>
            <a:r>
              <a:rPr lang="pt-BR" dirty="0">
                <a:solidFill>
                  <a:schemeClr val="accent2"/>
                </a:solidFill>
              </a:rPr>
              <a:t>de logística analisa o trajeto desde a empresa </a:t>
            </a:r>
            <a:r>
              <a:rPr lang="pt-BR" dirty="0" smtClean="0">
                <a:solidFill>
                  <a:schemeClr val="accent2"/>
                </a:solidFill>
              </a:rPr>
              <a:t>até o </a:t>
            </a:r>
            <a:r>
              <a:rPr lang="pt-BR" dirty="0">
                <a:solidFill>
                  <a:schemeClr val="accent2"/>
                </a:solidFill>
              </a:rPr>
              <a:t>local da entrega. Ela verifica que o trajeto apresenta </a:t>
            </a:r>
            <a:r>
              <a:rPr lang="pt-BR" dirty="0" smtClean="0">
                <a:solidFill>
                  <a:schemeClr val="accent2"/>
                </a:solidFill>
              </a:rPr>
              <a:t>dois trechos </a:t>
            </a:r>
            <a:r>
              <a:rPr lang="pt-BR" dirty="0">
                <a:solidFill>
                  <a:schemeClr val="accent2"/>
                </a:solidFill>
              </a:rPr>
              <a:t>de distâncias diferentes e velocidades </a:t>
            </a:r>
            <a:r>
              <a:rPr lang="pt-BR" dirty="0" smtClean="0">
                <a:solidFill>
                  <a:schemeClr val="accent2"/>
                </a:solidFill>
              </a:rPr>
              <a:t>máximas permitidas </a:t>
            </a:r>
            <a:r>
              <a:rPr lang="pt-BR" dirty="0">
                <a:solidFill>
                  <a:schemeClr val="accent2"/>
                </a:solidFill>
              </a:rPr>
              <a:t>diferentes. No primeiro trecho, a </a:t>
            </a:r>
            <a:r>
              <a:rPr lang="pt-BR" dirty="0" smtClean="0">
                <a:solidFill>
                  <a:schemeClr val="accent2"/>
                </a:solidFill>
              </a:rPr>
              <a:t>velocidade máxima </a:t>
            </a:r>
            <a:r>
              <a:rPr lang="pt-BR" dirty="0">
                <a:solidFill>
                  <a:schemeClr val="accent2"/>
                </a:solidFill>
              </a:rPr>
              <a:t>permitida é de 80 km/h e a distância a ser </a:t>
            </a:r>
            <a:r>
              <a:rPr lang="pt-BR" dirty="0" smtClean="0">
                <a:solidFill>
                  <a:schemeClr val="accent2"/>
                </a:solidFill>
              </a:rPr>
              <a:t>percorrida </a:t>
            </a:r>
            <a:r>
              <a:rPr lang="pt-BR" dirty="0">
                <a:solidFill>
                  <a:schemeClr val="accent2"/>
                </a:solidFill>
              </a:rPr>
              <a:t>é de 80 km. No segundo trecho, </a:t>
            </a:r>
            <a:r>
              <a:rPr lang="pt-BR" dirty="0" smtClean="0">
                <a:solidFill>
                  <a:schemeClr val="accent2"/>
                </a:solidFill>
              </a:rPr>
              <a:t>cujo comprimento </a:t>
            </a:r>
            <a:r>
              <a:rPr lang="pt-BR" dirty="0">
                <a:solidFill>
                  <a:schemeClr val="accent2"/>
                </a:solidFill>
              </a:rPr>
              <a:t>vale 60 km, a velocidade máxima </a:t>
            </a:r>
            <a:r>
              <a:rPr lang="pt-BR" dirty="0" smtClean="0">
                <a:solidFill>
                  <a:schemeClr val="accent2"/>
                </a:solidFill>
              </a:rPr>
              <a:t>permitida é </a:t>
            </a:r>
            <a:r>
              <a:rPr lang="pt-BR" dirty="0">
                <a:solidFill>
                  <a:schemeClr val="accent2"/>
                </a:solidFill>
              </a:rPr>
              <a:t>120 </a:t>
            </a:r>
            <a:r>
              <a:rPr lang="pt-BR" dirty="0" smtClean="0">
                <a:solidFill>
                  <a:schemeClr val="accent2"/>
                </a:solidFill>
              </a:rPr>
              <a:t>km/h. Supondo </a:t>
            </a:r>
            <a:r>
              <a:rPr lang="pt-BR" dirty="0">
                <a:solidFill>
                  <a:schemeClr val="accent2"/>
                </a:solidFill>
              </a:rPr>
              <a:t>que as condições de trânsito sejam </a:t>
            </a:r>
            <a:r>
              <a:rPr lang="pt-BR" dirty="0" smtClean="0">
                <a:solidFill>
                  <a:schemeClr val="accent2"/>
                </a:solidFill>
              </a:rPr>
              <a:t>favoráveis para </a:t>
            </a:r>
            <a:r>
              <a:rPr lang="pt-BR" dirty="0">
                <a:solidFill>
                  <a:schemeClr val="accent2"/>
                </a:solidFill>
              </a:rPr>
              <a:t>que o veículo da empresa ande continuamente </a:t>
            </a:r>
            <a:r>
              <a:rPr lang="pt-BR" dirty="0" smtClean="0">
                <a:solidFill>
                  <a:schemeClr val="accent2"/>
                </a:solidFill>
              </a:rPr>
              <a:t>na velocidade </a:t>
            </a:r>
            <a:r>
              <a:rPr lang="pt-BR" dirty="0">
                <a:solidFill>
                  <a:schemeClr val="accent2"/>
                </a:solidFill>
              </a:rPr>
              <a:t>máxima permitida, qual será o tempo </a:t>
            </a:r>
            <a:r>
              <a:rPr lang="pt-BR" dirty="0" smtClean="0">
                <a:solidFill>
                  <a:schemeClr val="accent2"/>
                </a:solidFill>
              </a:rPr>
              <a:t>necessário</a:t>
            </a:r>
            <a:r>
              <a:rPr lang="pt-BR" dirty="0">
                <a:solidFill>
                  <a:schemeClr val="accent2"/>
                </a:solidFill>
              </a:rPr>
              <a:t>, em horas, para a realização </a:t>
            </a:r>
            <a:r>
              <a:rPr lang="pt-BR" dirty="0" smtClean="0">
                <a:solidFill>
                  <a:schemeClr val="accent2"/>
                </a:solidFill>
              </a:rPr>
              <a:t>da entrega</a:t>
            </a:r>
            <a:r>
              <a:rPr lang="pt-BR" dirty="0">
                <a:solidFill>
                  <a:schemeClr val="accent2"/>
                </a:solidFill>
              </a:rPr>
              <a:t>?</a:t>
            </a:r>
          </a:p>
          <a:p>
            <a:pPr marL="0" indent="0">
              <a:buNone/>
            </a:pPr>
            <a:endParaRPr lang="pt-BR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accent2"/>
                </a:solidFill>
              </a:rPr>
              <a:t>a</a:t>
            </a:r>
            <a:r>
              <a:rPr lang="pt-BR" dirty="0">
                <a:solidFill>
                  <a:schemeClr val="accent2"/>
                </a:solidFill>
              </a:rPr>
              <a:t>) 0,7 b) 1,4 </a:t>
            </a:r>
            <a:r>
              <a:rPr lang="pt-BR" dirty="0">
                <a:solidFill>
                  <a:schemeClr val="accent4"/>
                </a:solidFill>
              </a:rPr>
              <a:t>c) 1,5 </a:t>
            </a:r>
            <a:r>
              <a:rPr lang="pt-BR" dirty="0">
                <a:solidFill>
                  <a:schemeClr val="accent2"/>
                </a:solidFill>
              </a:rPr>
              <a:t>d) 2,0 e) 3,0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54250"/>
          </a:xfrm>
        </p:spPr>
        <p:txBody>
          <a:bodyPr/>
          <a:lstStyle/>
          <a:p>
            <a:r>
              <a:rPr lang="pt-BR" dirty="0" smtClean="0"/>
              <a:t>Questão 66 do ENEM de 2012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1988840"/>
            <a:ext cx="7745505" cy="4869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accent2"/>
                </a:solidFill>
              </a:rPr>
              <a:t>Com </a:t>
            </a:r>
            <a:r>
              <a:rPr lang="pt-BR" dirty="0">
                <a:solidFill>
                  <a:schemeClr val="accent2"/>
                </a:solidFill>
              </a:rPr>
              <a:t>o veículo movimentando-se sempre com a </a:t>
            </a:r>
            <a:r>
              <a:rPr lang="pt-BR" dirty="0" smtClean="0">
                <a:solidFill>
                  <a:schemeClr val="accent2"/>
                </a:solidFill>
              </a:rPr>
              <a:t>velocidade </a:t>
            </a:r>
            <a:r>
              <a:rPr lang="pt-BR" dirty="0">
                <a:solidFill>
                  <a:schemeClr val="accent2"/>
                </a:solidFill>
              </a:rPr>
              <a:t>máxima em cada trajeto, temos:</a:t>
            </a:r>
            <a:endParaRPr lang="pt-BR" dirty="0" smtClean="0">
              <a:solidFill>
                <a:schemeClr val="accent2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pt-BR" dirty="0" smtClean="0"/>
              <a:t>Resolução da questão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15619"/>
            <a:ext cx="3019846" cy="375337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148064" y="342900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</a:rPr>
              <a:t>Resposta: Letra C</a:t>
            </a:r>
            <a:endParaRPr lang="pt-B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2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Personalizada 2">
      <a:dk1>
        <a:srgbClr val="9D9CE4"/>
      </a:dk1>
      <a:lt1>
        <a:sysClr val="window" lastClr="FFFFFF"/>
      </a:lt1>
      <a:dk2>
        <a:srgbClr val="94147C"/>
      </a:dk2>
      <a:lt2>
        <a:srgbClr val="F6C2ED"/>
      </a:lt2>
      <a:accent1>
        <a:srgbClr val="A0B7EE"/>
      </a:accent1>
      <a:accent2>
        <a:srgbClr val="2456CE"/>
      </a:accent2>
      <a:accent3>
        <a:srgbClr val="FFFFFF"/>
      </a:accent3>
      <a:accent4>
        <a:srgbClr val="94147C"/>
      </a:accent4>
      <a:accent5>
        <a:srgbClr val="5D5AD2"/>
      </a:accent5>
      <a:accent6>
        <a:srgbClr val="FFFFFF"/>
      </a:accent6>
      <a:hlink>
        <a:srgbClr val="EE86DB"/>
      </a:hlink>
      <a:folHlink>
        <a:srgbClr val="3330B0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358</TotalTime>
  <Words>416</Words>
  <Application>Microsoft Office PowerPoint</Application>
  <PresentationFormat>Apresentação na tela (4:3)</PresentationFormat>
  <Paragraphs>42</Paragraphs>
  <Slides>6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Capa Dura</vt:lpstr>
      <vt:lpstr>Estudando para o ENEM de forma invertida</vt:lpstr>
      <vt:lpstr>Mapa Conceitual</vt:lpstr>
      <vt:lpstr>Competência e Habilidade</vt:lpstr>
      <vt:lpstr>Explicação da Física </vt:lpstr>
      <vt:lpstr>Questão 66 do ENEM de 2012</vt:lpstr>
      <vt:lpstr>Resolução da questão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Deborah</dc:creator>
  <cp:lastModifiedBy>Deborah</cp:lastModifiedBy>
  <cp:revision>15</cp:revision>
  <dcterms:created xsi:type="dcterms:W3CDTF">2017-07-30T01:27:53Z</dcterms:created>
  <dcterms:modified xsi:type="dcterms:W3CDTF">2017-07-30T19:31:31Z</dcterms:modified>
</cp:coreProperties>
</file>