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esconhecid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5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7545D5E-BD0A-BC43-A15D-38BD36C73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190750"/>
            <a:ext cx="9068586" cy="2214562"/>
          </a:xfrm>
        </p:spPr>
        <p:txBody>
          <a:bodyPr/>
          <a:lstStyle/>
          <a:p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E.e.e.F.M. “Filomena QuitibA”</a:t>
            </a:r>
            <a:b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Estudando para o enem de forma invertida</a:t>
            </a:r>
            <a:b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cinemática: Velocidade média</a:t>
            </a:r>
            <a:b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2012-53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41AA41D-A2AB-D941-BC44-25154B75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405312"/>
            <a:ext cx="9070848" cy="881063"/>
          </a:xfrm>
        </p:spPr>
        <p:txBody>
          <a:bodyPr>
            <a:normAutofit fontScale="92500"/>
          </a:bodyPr>
          <a:lstStyle/>
          <a:p>
            <a:pPr algn="l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Disciplina: Física                                                                  Turma: 1M04</a:t>
            </a:r>
          </a:p>
          <a:p>
            <a:pPr algn="l"/>
            <a:r>
              <a:rPr 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Aluno: Carlos Eduardo                                                     Professor: Lucas Antonio</a:t>
            </a:r>
          </a:p>
          <a:p>
            <a:endParaRPr lang="pt-BR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~PP225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989754"/>
      </p:ext>
    </p:extLst>
  </p:cSld>
  <p:clrMapOvr>
    <a:masterClrMapping/>
  </p:clrMapOvr>
  <p:transition advTm="13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7CBD74C-A34D-AD4F-B400-123D92E5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62" y="398976"/>
            <a:ext cx="10058400" cy="1371600"/>
          </a:xfrm>
        </p:spPr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Mapa Conceitual; Desenvolvimento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E573D27-7799-724C-A802-918EF70D1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1370885"/>
            <a:ext cx="10058400" cy="4766787"/>
          </a:xfrm>
        </p:spPr>
        <p:txBody>
          <a:bodyPr/>
          <a:lstStyle/>
          <a:p>
            <a:pPr marL="0" indent="0">
              <a:buNone/>
            </a:pPr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="" xmlns:a16="http://schemas.microsoft.com/office/drawing/2014/main" id="{627DEEB6-E37A-8E41-A06D-34DA51857FA2}"/>
              </a:ext>
            </a:extLst>
          </p:cNvPr>
          <p:cNvSpPr/>
          <p:nvPr/>
        </p:nvSpPr>
        <p:spPr>
          <a:xfrm rot="10800000" flipV="1">
            <a:off x="666744" y="3578779"/>
            <a:ext cx="2147890" cy="857251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Preparando</a:t>
            </a:r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="" xmlns:a16="http://schemas.microsoft.com/office/drawing/2014/main" id="{E0AF2919-B9B5-A648-AFD0-D44F02C40CB1}"/>
              </a:ext>
            </a:extLst>
          </p:cNvPr>
          <p:cNvSpPr/>
          <p:nvPr/>
        </p:nvSpPr>
        <p:spPr>
          <a:xfrm>
            <a:off x="3221231" y="3603308"/>
            <a:ext cx="1170385" cy="857250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2012-53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="" xmlns:a16="http://schemas.microsoft.com/office/drawing/2014/main" id="{BD0BBCB3-C4CF-A241-A453-DC158DF11686}"/>
              </a:ext>
            </a:extLst>
          </p:cNvPr>
          <p:cNvSpPr/>
          <p:nvPr/>
        </p:nvSpPr>
        <p:spPr>
          <a:xfrm>
            <a:off x="5019677" y="2025733"/>
            <a:ext cx="2201465" cy="83677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“Só física”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="" xmlns:a16="http://schemas.microsoft.com/office/drawing/2014/main" id="{A8A0E860-0168-3E40-9479-E606DB702930}"/>
              </a:ext>
            </a:extLst>
          </p:cNvPr>
          <p:cNvSpPr/>
          <p:nvPr/>
        </p:nvSpPr>
        <p:spPr>
          <a:xfrm>
            <a:off x="5079208" y="3158606"/>
            <a:ext cx="2148404" cy="756999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Compêtencia e Habilidade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="" xmlns:a16="http://schemas.microsoft.com/office/drawing/2014/main" id="{5A975153-F5C7-C544-B4B7-6355029EA16A}"/>
              </a:ext>
            </a:extLst>
          </p:cNvPr>
          <p:cNvSpPr/>
          <p:nvPr/>
        </p:nvSpPr>
        <p:spPr>
          <a:xfrm>
            <a:off x="5019675" y="4169323"/>
            <a:ext cx="2201465" cy="83677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Celular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="" xmlns:a16="http://schemas.microsoft.com/office/drawing/2014/main" id="{16BFC32A-AD7B-B84A-9CCD-0C54F76A288C}"/>
              </a:ext>
            </a:extLst>
          </p:cNvPr>
          <p:cNvSpPr/>
          <p:nvPr/>
        </p:nvSpPr>
        <p:spPr>
          <a:xfrm>
            <a:off x="4536282" y="5515445"/>
            <a:ext cx="2295524" cy="67485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Gravador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="" xmlns:a16="http://schemas.microsoft.com/office/drawing/2014/main" id="{A5F4324A-F9FF-AB4B-A821-3855381163BF}"/>
              </a:ext>
            </a:extLst>
          </p:cNvPr>
          <p:cNvSpPr/>
          <p:nvPr/>
        </p:nvSpPr>
        <p:spPr>
          <a:xfrm>
            <a:off x="7775379" y="1973103"/>
            <a:ext cx="1725810" cy="88940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Wikifisica</a:t>
            </a:r>
            <a:endParaRPr lang="pt-BR" dirty="0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="" xmlns:a16="http://schemas.microsoft.com/office/drawing/2014/main" id="{12271850-3BE4-A449-89F9-9F7ABE516AAD}"/>
              </a:ext>
            </a:extLst>
          </p:cNvPr>
          <p:cNvSpPr/>
          <p:nvPr/>
        </p:nvSpPr>
        <p:spPr>
          <a:xfrm>
            <a:off x="9208294" y="3515914"/>
            <a:ext cx="2201465" cy="836772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Podcast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="" xmlns:a16="http://schemas.microsoft.com/office/drawing/2014/main" id="{DC4B5575-0EAB-714A-A83E-B0B94E5D90C4}"/>
              </a:ext>
            </a:extLst>
          </p:cNvPr>
          <p:cNvSpPr/>
          <p:nvPr/>
        </p:nvSpPr>
        <p:spPr>
          <a:xfrm>
            <a:off x="7236619" y="5515445"/>
            <a:ext cx="1421605" cy="67485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Power Point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="" xmlns:a16="http://schemas.microsoft.com/office/drawing/2014/main" id="{96544130-B4EC-074A-B4D6-A339A388FED9}"/>
              </a:ext>
            </a:extLst>
          </p:cNvPr>
          <p:cNvSpPr/>
          <p:nvPr/>
        </p:nvSpPr>
        <p:spPr>
          <a:xfrm>
            <a:off x="9598223" y="4907750"/>
            <a:ext cx="1421605" cy="674857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Entrega; email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="" xmlns:a16="http://schemas.microsoft.com/office/drawing/2014/main" id="{5E8E33B4-A01C-DB4D-B2AD-9A8590F3D3FB}"/>
              </a:ext>
            </a:extLst>
          </p:cNvPr>
          <p:cNvCxnSpPr>
            <a:cxnSpLocks/>
          </p:cNvCxnSpPr>
          <p:nvPr/>
        </p:nvCxnSpPr>
        <p:spPr>
          <a:xfrm flipV="1">
            <a:off x="4239942" y="3608591"/>
            <a:ext cx="1098947" cy="456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="" xmlns:a16="http://schemas.microsoft.com/office/drawing/2014/main" id="{57CF29A9-0BDC-B846-BFEF-383594AD10F2}"/>
              </a:ext>
            </a:extLst>
          </p:cNvPr>
          <p:cNvCxnSpPr>
            <a:cxnSpLocks/>
          </p:cNvCxnSpPr>
          <p:nvPr/>
        </p:nvCxnSpPr>
        <p:spPr>
          <a:xfrm>
            <a:off x="8987430" y="2531916"/>
            <a:ext cx="1363867" cy="1173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="" xmlns:a16="http://schemas.microsoft.com/office/drawing/2014/main" id="{0A88B2F7-CBF8-CC42-9B36-B6D5C6E547F7}"/>
              </a:ext>
            </a:extLst>
          </p:cNvPr>
          <p:cNvCxnSpPr>
            <a:cxnSpLocks/>
          </p:cNvCxnSpPr>
          <p:nvPr/>
        </p:nvCxnSpPr>
        <p:spPr>
          <a:xfrm flipV="1">
            <a:off x="7102966" y="4048846"/>
            <a:ext cx="2515189" cy="538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>
            <a:extLst>
              <a:ext uri="{FF2B5EF4-FFF2-40B4-BE49-F238E27FC236}">
                <a16:creationId xmlns="" xmlns:a16="http://schemas.microsoft.com/office/drawing/2014/main" id="{0B54B885-2AEE-1449-A365-8F9C1EE58D69}"/>
              </a:ext>
            </a:extLst>
          </p:cNvPr>
          <p:cNvCxnSpPr>
            <a:cxnSpLocks/>
          </p:cNvCxnSpPr>
          <p:nvPr/>
        </p:nvCxnSpPr>
        <p:spPr>
          <a:xfrm>
            <a:off x="6831806" y="2531916"/>
            <a:ext cx="1174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>
            <a:extLst>
              <a:ext uri="{FF2B5EF4-FFF2-40B4-BE49-F238E27FC236}">
                <a16:creationId xmlns="" xmlns:a16="http://schemas.microsoft.com/office/drawing/2014/main" id="{DEC83BFD-208B-7F4C-8743-A5879F580F6B}"/>
              </a:ext>
            </a:extLst>
          </p:cNvPr>
          <p:cNvCxnSpPr>
            <a:cxnSpLocks/>
          </p:cNvCxnSpPr>
          <p:nvPr/>
        </p:nvCxnSpPr>
        <p:spPr>
          <a:xfrm>
            <a:off x="6950943" y="3603308"/>
            <a:ext cx="2642632" cy="312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>
            <a:extLst>
              <a:ext uri="{FF2B5EF4-FFF2-40B4-BE49-F238E27FC236}">
                <a16:creationId xmlns="" xmlns:a16="http://schemas.microsoft.com/office/drawing/2014/main" id="{51D71C33-A065-034D-A498-8496C129457C}"/>
              </a:ext>
            </a:extLst>
          </p:cNvPr>
          <p:cNvCxnSpPr>
            <a:cxnSpLocks/>
          </p:cNvCxnSpPr>
          <p:nvPr/>
        </p:nvCxnSpPr>
        <p:spPr>
          <a:xfrm>
            <a:off x="6041082" y="2587996"/>
            <a:ext cx="0" cy="78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de Seta Reta 86">
            <a:extLst>
              <a:ext uri="{FF2B5EF4-FFF2-40B4-BE49-F238E27FC236}">
                <a16:creationId xmlns="" xmlns:a16="http://schemas.microsoft.com/office/drawing/2014/main" id="{5788E21E-7275-134F-9F6C-D339A48D4BC8}"/>
              </a:ext>
            </a:extLst>
          </p:cNvPr>
          <p:cNvCxnSpPr>
            <a:cxnSpLocks/>
          </p:cNvCxnSpPr>
          <p:nvPr/>
        </p:nvCxnSpPr>
        <p:spPr>
          <a:xfrm>
            <a:off x="6041082" y="3754278"/>
            <a:ext cx="0" cy="78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de Seta Reta 88">
            <a:extLst>
              <a:ext uri="{FF2B5EF4-FFF2-40B4-BE49-F238E27FC236}">
                <a16:creationId xmlns="" xmlns:a16="http://schemas.microsoft.com/office/drawing/2014/main" id="{D226AEEF-086A-994E-94DF-BBB01B884F37}"/>
              </a:ext>
            </a:extLst>
          </p:cNvPr>
          <p:cNvCxnSpPr>
            <a:cxnSpLocks/>
          </p:cNvCxnSpPr>
          <p:nvPr/>
        </p:nvCxnSpPr>
        <p:spPr>
          <a:xfrm>
            <a:off x="5684044" y="4907750"/>
            <a:ext cx="0" cy="78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de Seta Reta 97">
            <a:extLst>
              <a:ext uri="{FF2B5EF4-FFF2-40B4-BE49-F238E27FC236}">
                <a16:creationId xmlns="" xmlns:a16="http://schemas.microsoft.com/office/drawing/2014/main" id="{9FEB74D1-5043-8E4B-8155-50AEEA9F8CF1}"/>
              </a:ext>
            </a:extLst>
          </p:cNvPr>
          <p:cNvCxnSpPr>
            <a:cxnSpLocks/>
          </p:cNvCxnSpPr>
          <p:nvPr/>
        </p:nvCxnSpPr>
        <p:spPr>
          <a:xfrm>
            <a:off x="10175081" y="4318278"/>
            <a:ext cx="0" cy="783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>
            <a:extLst>
              <a:ext uri="{FF2B5EF4-FFF2-40B4-BE49-F238E27FC236}">
                <a16:creationId xmlns="" xmlns:a16="http://schemas.microsoft.com/office/drawing/2014/main" id="{045B97D5-BFF8-F542-B05E-B2EC496DE092}"/>
              </a:ext>
            </a:extLst>
          </p:cNvPr>
          <p:cNvCxnSpPr>
            <a:cxnSpLocks/>
          </p:cNvCxnSpPr>
          <p:nvPr/>
        </p:nvCxnSpPr>
        <p:spPr>
          <a:xfrm flipH="1" flipV="1">
            <a:off x="-5107803" y="4318278"/>
            <a:ext cx="859643" cy="3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>
            <a:extLst>
              <a:ext uri="{FF2B5EF4-FFF2-40B4-BE49-F238E27FC236}">
                <a16:creationId xmlns="" xmlns:a16="http://schemas.microsoft.com/office/drawing/2014/main" id="{1AD96976-3546-544F-AB9F-0B451F7572D6}"/>
              </a:ext>
            </a:extLst>
          </p:cNvPr>
          <p:cNvCxnSpPr>
            <a:cxnSpLocks/>
          </p:cNvCxnSpPr>
          <p:nvPr/>
        </p:nvCxnSpPr>
        <p:spPr>
          <a:xfrm>
            <a:off x="2431176" y="4031933"/>
            <a:ext cx="1141425" cy="1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de Seta Reta 115">
            <a:extLst>
              <a:ext uri="{FF2B5EF4-FFF2-40B4-BE49-F238E27FC236}">
                <a16:creationId xmlns="" xmlns:a16="http://schemas.microsoft.com/office/drawing/2014/main" id="{36893143-64CA-8941-8EE0-4B03C4DE5EC7}"/>
              </a:ext>
            </a:extLst>
          </p:cNvPr>
          <p:cNvCxnSpPr>
            <a:cxnSpLocks/>
          </p:cNvCxnSpPr>
          <p:nvPr/>
        </p:nvCxnSpPr>
        <p:spPr>
          <a:xfrm>
            <a:off x="6910983" y="4865257"/>
            <a:ext cx="860822" cy="98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ector de Seta Reta 121">
            <a:extLst>
              <a:ext uri="{FF2B5EF4-FFF2-40B4-BE49-F238E27FC236}">
                <a16:creationId xmlns="" xmlns:a16="http://schemas.microsoft.com/office/drawing/2014/main" id="{4AC79373-B616-1E41-8F37-7597F38AC10B}"/>
              </a:ext>
            </a:extLst>
          </p:cNvPr>
          <p:cNvCxnSpPr>
            <a:cxnSpLocks/>
          </p:cNvCxnSpPr>
          <p:nvPr/>
        </p:nvCxnSpPr>
        <p:spPr>
          <a:xfrm flipV="1">
            <a:off x="4095727" y="2516062"/>
            <a:ext cx="1357335" cy="141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de Seta Reta 131">
            <a:extLst>
              <a:ext uri="{FF2B5EF4-FFF2-40B4-BE49-F238E27FC236}">
                <a16:creationId xmlns="" xmlns:a16="http://schemas.microsoft.com/office/drawing/2014/main" id="{CB8722A7-74FF-7746-BC82-F1C85B07C426}"/>
              </a:ext>
            </a:extLst>
          </p:cNvPr>
          <p:cNvCxnSpPr>
            <a:cxnSpLocks/>
          </p:cNvCxnSpPr>
          <p:nvPr/>
        </p:nvCxnSpPr>
        <p:spPr>
          <a:xfrm>
            <a:off x="4192142" y="4260962"/>
            <a:ext cx="1176736" cy="449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~PP254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65830"/>
      </p:ext>
    </p:extLst>
  </p:cSld>
  <p:clrMapOvr>
    <a:masterClrMapping/>
  </p:clrMapOvr>
  <p:transition advTm="194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B0102D2-7A48-CA42-981B-A7176E41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“Minhas” Competências e Habilidades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F3748C49-4DAC-F54B-B841-61B952F86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799" y="1847914"/>
            <a:ext cx="5376961" cy="1604281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="" xmlns:a16="http://schemas.microsoft.com/office/drawing/2014/main" id="{2EF76561-FFCE-0947-AACE-CED05B43A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607593"/>
            <a:ext cx="5376961" cy="2250281"/>
          </a:xfrm>
          <a:prstGeom prst="rect">
            <a:avLst/>
          </a:prstGeom>
        </p:spPr>
      </p:pic>
      <p:pic>
        <p:nvPicPr>
          <p:cNvPr id="8" name="Imagem 8">
            <a:extLst>
              <a:ext uri="{FF2B5EF4-FFF2-40B4-BE49-F238E27FC236}">
                <a16:creationId xmlns="" xmlns:a16="http://schemas.microsoft.com/office/drawing/2014/main" id="{7EC1CD55-6527-2947-B3DD-D8B74D4475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295" y="1847914"/>
            <a:ext cx="4540369" cy="4009960"/>
          </a:xfrm>
          <a:prstGeom prst="rect">
            <a:avLst/>
          </a:prstGeom>
        </p:spPr>
      </p:pic>
      <p:pic>
        <p:nvPicPr>
          <p:cNvPr id="11" name="~PP23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624"/>
      </p:ext>
    </p:extLst>
  </p:cSld>
  <p:clrMapOvr>
    <a:masterClrMapping/>
  </p:clrMapOvr>
  <p:transition advTm="36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1690228-0CAC-A94E-B013-0FAF3C87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Cinemática: Velocidade Média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3E59EA75-73EE-F34C-A2D2-64ED9F983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95340" y="2000240"/>
            <a:ext cx="5457824" cy="4010369"/>
          </a:xfrm>
          <a:prstGeom prst="rect">
            <a:avLst/>
          </a:prstGeom>
        </p:spPr>
      </p:pic>
      <p:pic>
        <p:nvPicPr>
          <p:cNvPr id="6" name="Imagem 6">
            <a:extLst>
              <a:ext uri="{FF2B5EF4-FFF2-40B4-BE49-F238E27FC236}">
                <a16:creationId xmlns="" xmlns:a16="http://schemas.microsoft.com/office/drawing/2014/main" id="{8279BF67-F1E2-8F49-AA4B-EB173783E7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626" y="2014193"/>
            <a:ext cx="4600574" cy="4010369"/>
          </a:xfrm>
          <a:prstGeom prst="rect">
            <a:avLst/>
          </a:prstGeom>
        </p:spPr>
      </p:pic>
      <p:pic>
        <p:nvPicPr>
          <p:cNvPr id="9" name="~PP390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20124"/>
      </p:ext>
    </p:extLst>
  </p:cSld>
  <p:clrMapOvr>
    <a:masterClrMapping/>
  </p:clrMapOvr>
  <p:transition advTm="111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75590F-60BB-2E46-B1F7-E6F407194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2012-53</a:t>
            </a:r>
          </a:p>
        </p:txBody>
      </p:sp>
      <p:pic>
        <p:nvPicPr>
          <p:cNvPr id="8" name="Imagem 8">
            <a:extLst>
              <a:ext uri="{FF2B5EF4-FFF2-40B4-BE49-F238E27FC236}">
                <a16:creationId xmlns="" xmlns:a16="http://schemas.microsoft.com/office/drawing/2014/main" id="{5A02EB7F-336B-F943-A23C-0880AC3DB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66799" y="2014193"/>
            <a:ext cx="4957763" cy="3909165"/>
          </a:xfrm>
          <a:prstGeom prst="rect">
            <a:avLst/>
          </a:prstGeom>
        </p:spPr>
      </p:pic>
      <p:pic>
        <p:nvPicPr>
          <p:cNvPr id="3" name="Imagem 3">
            <a:extLst>
              <a:ext uri="{FF2B5EF4-FFF2-40B4-BE49-F238E27FC236}">
                <a16:creationId xmlns="" xmlns:a16="http://schemas.microsoft.com/office/drawing/2014/main" id="{74E02407-4D59-254F-8AB6-0FA6602B2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2" y="2014193"/>
            <a:ext cx="5100638" cy="3909165"/>
          </a:xfrm>
          <a:prstGeom prst="rect">
            <a:avLst/>
          </a:prstGeom>
        </p:spPr>
      </p:pic>
      <p:pic>
        <p:nvPicPr>
          <p:cNvPr id="9" name="~PP234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3676"/>
      </p:ext>
    </p:extLst>
  </p:cSld>
  <p:clrMapOvr>
    <a:masterClrMapping/>
  </p:clrMapOvr>
  <p:transition advTm="638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E7E6479-C670-2142-9589-8E0CD34ED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latin typeface="Times New Roman" panose="02020603050405020304" pitchFamily="18" charset="0"/>
                <a:cs typeface="Times New Roman" panose="02020603050405020304" pitchFamily="18" charset="0"/>
              </a:rPr>
              <a:t>Finalização; Resolução</a:t>
            </a:r>
          </a:p>
        </p:txBody>
      </p:sp>
      <p:pic>
        <p:nvPicPr>
          <p:cNvPr id="4" name="Imagem 4">
            <a:extLst>
              <a:ext uri="{FF2B5EF4-FFF2-40B4-BE49-F238E27FC236}">
                <a16:creationId xmlns="" xmlns:a16="http://schemas.microsoft.com/office/drawing/2014/main" id="{FB4586CA-4F83-DE47-8055-F3937FD53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06328" y="2014194"/>
            <a:ext cx="6179343" cy="3932237"/>
          </a:xfrm>
          <a:prstGeom prst="rect">
            <a:avLst/>
          </a:prstGeom>
        </p:spPr>
      </p:pic>
      <p:pic>
        <p:nvPicPr>
          <p:cNvPr id="6" name="~PP238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8900" y="61849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141"/>
      </p:ext>
    </p:extLst>
  </p:cSld>
  <p:clrMapOvr>
    <a:masterClrMapping/>
  </p:clrMapOvr>
  <p:transition advTm="860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</Words>
  <Application>Microsoft Office PowerPoint</Application>
  <PresentationFormat>Widescreen</PresentationFormat>
  <Paragraphs>18</Paragraphs>
  <Slides>6</Slides>
  <Notes>0</Notes>
  <HiddenSlides>0</HiddenSlides>
  <MMClips>6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Century Gothic</vt:lpstr>
      <vt:lpstr>Garamond</vt:lpstr>
      <vt:lpstr>Times New Roman</vt:lpstr>
      <vt:lpstr>Savon</vt:lpstr>
      <vt:lpstr>E.e.e.F.M. “Filomena QuitibA” Estudando para o enem de forma invertida cinemática: Velocidade média 2012-53</vt:lpstr>
      <vt:lpstr>Mapa Conceitual; Desenvolvimento</vt:lpstr>
      <vt:lpstr>“Minhas” Competências e Habilidades</vt:lpstr>
      <vt:lpstr>Cinemática: Velocidade Média</vt:lpstr>
      <vt:lpstr>2012-53</vt:lpstr>
      <vt:lpstr>Finalização; 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Usuário do Windows</cp:lastModifiedBy>
  <cp:revision>18</cp:revision>
  <dcterms:modified xsi:type="dcterms:W3CDTF">2017-08-14T16:29:31Z</dcterms:modified>
</cp:coreProperties>
</file>