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C77A-568E-4136-BB8E-00638F261E2A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162519EC-1EB1-445F-9713-015598475B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3310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C77A-568E-4136-BB8E-00638F261E2A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19EC-1EB1-445F-9713-015598475B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76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C77A-568E-4136-BB8E-00638F261E2A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19EC-1EB1-445F-9713-015598475B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195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C77A-568E-4136-BB8E-00638F261E2A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19EC-1EB1-445F-9713-015598475B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7744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BACBC77A-568E-4136-BB8E-00638F261E2A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pt-B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162519EC-1EB1-445F-9713-015598475B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3517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C77A-568E-4136-BB8E-00638F261E2A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19EC-1EB1-445F-9713-015598475B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6767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C77A-568E-4136-BB8E-00638F261E2A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19EC-1EB1-445F-9713-015598475B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8511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C77A-568E-4136-BB8E-00638F261E2A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19EC-1EB1-445F-9713-015598475B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003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C77A-568E-4136-BB8E-00638F261E2A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19EC-1EB1-445F-9713-015598475B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2286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C77A-568E-4136-BB8E-00638F261E2A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19EC-1EB1-445F-9713-015598475B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9836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C77A-568E-4136-BB8E-00638F261E2A}" type="datetimeFigureOut">
              <a:rPr lang="pt-BR" smtClean="0"/>
              <a:t>01/08/2017</a:t>
            </a:fld>
            <a:endParaRPr lang="pt-B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19EC-1EB1-445F-9713-015598475B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5047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BACBC77A-568E-4136-BB8E-00638F261E2A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162519EC-1EB1-445F-9713-015598475B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960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0CDDEF-225D-40DC-99D0-DF450815A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526941"/>
            <a:ext cx="9144001" cy="1642101"/>
          </a:xfrm>
        </p:spPr>
        <p:txBody>
          <a:bodyPr>
            <a:normAutofit fontScale="90000"/>
          </a:bodyPr>
          <a:lstStyle/>
          <a:p>
            <a:r>
              <a:rPr lang="pt-BR" dirty="0"/>
              <a:t>E.E.E.F.M “</a:t>
            </a:r>
            <a:r>
              <a:rPr lang="pt-BR" dirty="0" err="1"/>
              <a:t>Profº</a:t>
            </a:r>
            <a:r>
              <a:rPr lang="pt-BR" dirty="0"/>
              <a:t> Filomena </a:t>
            </a:r>
            <a:r>
              <a:rPr lang="pt-BR" dirty="0" err="1"/>
              <a:t>Quitiba</a:t>
            </a:r>
            <a:r>
              <a:rPr lang="pt-BR" dirty="0"/>
              <a:t>”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5501CBD-DC3E-4F2A-804A-BF6805987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85348"/>
            <a:ext cx="9144000" cy="2394725"/>
          </a:xfrm>
        </p:spPr>
        <p:txBody>
          <a:bodyPr>
            <a:normAutofit fontScale="85000" lnSpcReduction="10000"/>
          </a:bodyPr>
          <a:lstStyle/>
          <a:p>
            <a:r>
              <a:rPr lang="pt-BR" sz="4000" dirty="0"/>
              <a:t>Estudando para o ENEM de Forma Invertida.</a:t>
            </a:r>
          </a:p>
          <a:p>
            <a:r>
              <a:rPr lang="pt-BR" sz="4000" dirty="0"/>
              <a:t>NOME: Guilherme Neves</a:t>
            </a:r>
          </a:p>
          <a:p>
            <a:r>
              <a:rPr lang="pt-BR" sz="4000" dirty="0"/>
              <a:t>SÉRIE: 1ºM04</a:t>
            </a:r>
          </a:p>
          <a:p>
            <a:r>
              <a:rPr lang="pt-BR" sz="4000" dirty="0" err="1"/>
              <a:t>PROFº</a:t>
            </a:r>
            <a:r>
              <a:rPr lang="pt-BR" sz="4000" dirty="0"/>
              <a:t>: Lucas Xavier</a:t>
            </a: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0AA90F72-75C6-4465-B310-CB6A72471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9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92"/>
    </mc:Choice>
    <mc:Fallback>
      <p:transition spd="slow" advTm="19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40C320-7C1F-45B0-BCEC-C74610F37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                   QUESTÃO 60 DE 1998!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C45E898-17D0-4A4A-AAE3-C868B52DE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075" y="1690688"/>
            <a:ext cx="6306207" cy="4337075"/>
          </a:xfr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3ED90A27-7E3D-459A-BE64-6580FD85A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5418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5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98"/>
    </mc:Choice>
    <mc:Fallback>
      <p:transition spd="slow" advTm="16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CBCFF6-A3C8-48CB-83C7-AE6D430F4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372" y="157656"/>
            <a:ext cx="10357945" cy="993227"/>
          </a:xfrm>
        </p:spPr>
        <p:txBody>
          <a:bodyPr/>
          <a:lstStyle/>
          <a:p>
            <a:r>
              <a:rPr lang="pt-BR" dirty="0"/>
              <a:t>                     MAPA CONCEITUAL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BC2D5C-899D-44EB-A9A0-9CCF46CA3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0882"/>
            <a:ext cx="12191999" cy="5707118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                                             MEU PASSO A PASSO!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76503BEF-EF0E-4A2F-8A3A-3ADA8220E096}"/>
              </a:ext>
            </a:extLst>
          </p:cNvPr>
          <p:cNvSpPr/>
          <p:nvPr/>
        </p:nvSpPr>
        <p:spPr>
          <a:xfrm>
            <a:off x="646386" y="1734207"/>
            <a:ext cx="1813035" cy="662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/>
              <a:t>Pod</a:t>
            </a:r>
            <a:r>
              <a:rPr lang="pt-BR" dirty="0"/>
              <a:t> </a:t>
            </a:r>
            <a:r>
              <a:rPr lang="pt-BR" dirty="0" err="1"/>
              <a:t>Cast</a:t>
            </a:r>
            <a:endParaRPr lang="pt-BR" dirty="0"/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1812FE1B-3E32-46F4-ADD4-BDF080F59EB2}"/>
              </a:ext>
            </a:extLst>
          </p:cNvPr>
          <p:cNvCxnSpPr>
            <a:cxnSpLocks/>
          </p:cNvCxnSpPr>
          <p:nvPr/>
        </p:nvCxnSpPr>
        <p:spPr>
          <a:xfrm>
            <a:off x="2632841" y="2144110"/>
            <a:ext cx="646387" cy="252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06593825-6D0C-4AC8-BC5E-E88A49408510}"/>
              </a:ext>
            </a:extLst>
          </p:cNvPr>
          <p:cNvSpPr/>
          <p:nvPr/>
        </p:nvSpPr>
        <p:spPr>
          <a:xfrm flipH="1">
            <a:off x="3452649" y="1734208"/>
            <a:ext cx="1466192" cy="1497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QUESTÃO 60 DE 1998.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8E7BEC43-0B41-4996-A83D-BC887B91536D}"/>
              </a:ext>
            </a:extLst>
          </p:cNvPr>
          <p:cNvCxnSpPr>
            <a:cxnSpLocks/>
          </p:cNvCxnSpPr>
          <p:nvPr/>
        </p:nvCxnSpPr>
        <p:spPr>
          <a:xfrm>
            <a:off x="5076497" y="2617076"/>
            <a:ext cx="4414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CCD07321-C2FB-4559-8449-D96F934510C2}"/>
              </a:ext>
            </a:extLst>
          </p:cNvPr>
          <p:cNvSpPr/>
          <p:nvPr/>
        </p:nvSpPr>
        <p:spPr>
          <a:xfrm>
            <a:off x="5675587" y="1749973"/>
            <a:ext cx="2112579" cy="1497724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PESQUISEI A QUESTÃO NO SITE: WIKIFÍSICA.COM</a:t>
            </a:r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3C31EC40-0ED0-4BDE-9395-95D40E0CB640}"/>
              </a:ext>
            </a:extLst>
          </p:cNvPr>
          <p:cNvCxnSpPr>
            <a:cxnSpLocks/>
          </p:cNvCxnSpPr>
          <p:nvPr/>
        </p:nvCxnSpPr>
        <p:spPr>
          <a:xfrm>
            <a:off x="6668814" y="3342290"/>
            <a:ext cx="0" cy="331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B368930A-0C31-4186-A9A1-0F52EB91037F}"/>
              </a:ext>
            </a:extLst>
          </p:cNvPr>
          <p:cNvSpPr/>
          <p:nvPr/>
        </p:nvSpPr>
        <p:spPr>
          <a:xfrm>
            <a:off x="6180082" y="3846787"/>
            <a:ext cx="1621223" cy="13715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LOGO EM SEGUIDA ACHEI MINHA QUESTÃO.</a:t>
            </a:r>
          </a:p>
        </p:txBody>
      </p: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48BEBABE-4D97-4F5F-932F-D41E4A40D322}"/>
              </a:ext>
            </a:extLst>
          </p:cNvPr>
          <p:cNvCxnSpPr/>
          <p:nvPr/>
        </p:nvCxnSpPr>
        <p:spPr>
          <a:xfrm flipV="1">
            <a:off x="7977352" y="4004441"/>
            <a:ext cx="346841" cy="315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3D77EA6B-B9D0-44AA-9E3B-5E21C87DFF68}"/>
              </a:ext>
            </a:extLst>
          </p:cNvPr>
          <p:cNvSpPr/>
          <p:nvPr/>
        </p:nvSpPr>
        <p:spPr>
          <a:xfrm>
            <a:off x="8939050" y="2688020"/>
            <a:ext cx="2002220" cy="29718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FIZ UM RACIOCÍNIO PARA VER EM QUAL MELHOR OPÇÃO ELA SE ENCAIXA EM RELAÇÃO AS COMPETÊNCIAS E HABILIDADES.</a:t>
            </a:r>
          </a:p>
        </p:txBody>
      </p: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1DAEEF75-348F-4415-B121-C1E8ED3D7652}"/>
              </a:ext>
            </a:extLst>
          </p:cNvPr>
          <p:cNvCxnSpPr>
            <a:cxnSpLocks/>
          </p:cNvCxnSpPr>
          <p:nvPr/>
        </p:nvCxnSpPr>
        <p:spPr>
          <a:xfrm flipH="1">
            <a:off x="10799379" y="5659821"/>
            <a:ext cx="317938" cy="2995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6AD99E0E-FD14-4950-AADE-28956AA5446C}"/>
              </a:ext>
            </a:extLst>
          </p:cNvPr>
          <p:cNvSpPr/>
          <p:nvPr/>
        </p:nvSpPr>
        <p:spPr>
          <a:xfrm>
            <a:off x="9159770" y="6014545"/>
            <a:ext cx="1860329" cy="488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FERRAMENTAS.</a:t>
            </a:r>
          </a:p>
        </p:txBody>
      </p: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0B318DBC-1D97-4CCA-A0F7-D95952222A82}"/>
              </a:ext>
            </a:extLst>
          </p:cNvPr>
          <p:cNvCxnSpPr/>
          <p:nvPr/>
        </p:nvCxnSpPr>
        <p:spPr>
          <a:xfrm flipH="1">
            <a:off x="8324193" y="5959366"/>
            <a:ext cx="6148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ADA6BFA5-2A3E-4ADD-BBCE-0C100309A99F}"/>
              </a:ext>
            </a:extLst>
          </p:cNvPr>
          <p:cNvCxnSpPr/>
          <p:nvPr/>
        </p:nvCxnSpPr>
        <p:spPr>
          <a:xfrm flipH="1">
            <a:off x="7977352" y="6258910"/>
            <a:ext cx="9616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2C85C921-D6E2-4AD1-BF77-D3275F2C90A8}"/>
              </a:ext>
            </a:extLst>
          </p:cNvPr>
          <p:cNvCxnSpPr/>
          <p:nvPr/>
        </p:nvCxnSpPr>
        <p:spPr>
          <a:xfrm flipH="1">
            <a:off x="7535916" y="6503276"/>
            <a:ext cx="14031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4A5EEDB5-D595-4C22-9540-7CB8314494CE}"/>
              </a:ext>
            </a:extLst>
          </p:cNvPr>
          <p:cNvSpPr/>
          <p:nvPr/>
        </p:nvSpPr>
        <p:spPr>
          <a:xfrm>
            <a:off x="7015655" y="5659821"/>
            <a:ext cx="1221828" cy="354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LIVRO</a:t>
            </a: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1770A710-871E-47BC-BB59-AEBC0E9BE219}"/>
              </a:ext>
            </a:extLst>
          </p:cNvPr>
          <p:cNvSpPr/>
          <p:nvPr/>
        </p:nvSpPr>
        <p:spPr>
          <a:xfrm>
            <a:off x="5419396" y="6046077"/>
            <a:ext cx="2498835" cy="354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MEU COMPUTADOR</a:t>
            </a:r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696F2A9E-FB89-42CB-8362-6E4F585F27B3}"/>
              </a:ext>
            </a:extLst>
          </p:cNvPr>
          <p:cNvSpPr/>
          <p:nvPr/>
        </p:nvSpPr>
        <p:spPr>
          <a:xfrm>
            <a:off x="5675584" y="6440215"/>
            <a:ext cx="1765743" cy="3074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INTERNET</a:t>
            </a:r>
          </a:p>
        </p:txBody>
      </p:sp>
      <p:cxnSp>
        <p:nvCxnSpPr>
          <p:cNvPr id="42" name="Conector de Seta Reta 41">
            <a:extLst>
              <a:ext uri="{FF2B5EF4-FFF2-40B4-BE49-F238E27FC236}">
                <a16:creationId xmlns:a16="http://schemas.microsoft.com/office/drawing/2014/main" id="{6A46590C-80D6-4451-AB05-05EFD327C184}"/>
              </a:ext>
            </a:extLst>
          </p:cNvPr>
          <p:cNvCxnSpPr/>
          <p:nvPr/>
        </p:nvCxnSpPr>
        <p:spPr>
          <a:xfrm flipH="1" flipV="1">
            <a:off x="5328745" y="5218386"/>
            <a:ext cx="536027" cy="796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5DF8749B-E8C7-40D5-9DBB-8F7B0430E08F}"/>
              </a:ext>
            </a:extLst>
          </p:cNvPr>
          <p:cNvSpPr/>
          <p:nvPr/>
        </p:nvSpPr>
        <p:spPr>
          <a:xfrm>
            <a:off x="3468416" y="3342290"/>
            <a:ext cx="1797268" cy="34053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GRAVEI MEU POD CAST ATRAVÉS DO POWER POINT E DO AUXÍLIO DE UM MICROFONE QUE SERVIU DE BASTANTE AJUDA.</a:t>
            </a:r>
          </a:p>
        </p:txBody>
      </p:sp>
      <p:cxnSp>
        <p:nvCxnSpPr>
          <p:cNvPr id="45" name="Conector de Seta Reta 44">
            <a:extLst>
              <a:ext uri="{FF2B5EF4-FFF2-40B4-BE49-F238E27FC236}">
                <a16:creationId xmlns:a16="http://schemas.microsoft.com/office/drawing/2014/main" id="{4DC27AD6-7973-439A-9D26-76DF752F7401}"/>
              </a:ext>
            </a:extLst>
          </p:cNvPr>
          <p:cNvCxnSpPr/>
          <p:nvPr/>
        </p:nvCxnSpPr>
        <p:spPr>
          <a:xfrm flipH="1">
            <a:off x="2932386" y="3673366"/>
            <a:ext cx="536030" cy="2207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07A0FCC4-7D2C-46F0-B96F-326FFF2D5106}"/>
              </a:ext>
            </a:extLst>
          </p:cNvPr>
          <p:cNvSpPr/>
          <p:nvPr/>
        </p:nvSpPr>
        <p:spPr>
          <a:xfrm>
            <a:off x="1229711" y="3862551"/>
            <a:ext cx="1715817" cy="898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CONCLUSÃO DO TRABALHO</a:t>
            </a:r>
          </a:p>
        </p:txBody>
      </p:sp>
      <p:cxnSp>
        <p:nvCxnSpPr>
          <p:cNvPr id="48" name="Conector de Seta Reta 47">
            <a:extLst>
              <a:ext uri="{FF2B5EF4-FFF2-40B4-BE49-F238E27FC236}">
                <a16:creationId xmlns:a16="http://schemas.microsoft.com/office/drawing/2014/main" id="{4CFA5433-5EEA-435A-AB66-CC3B8F3089AA}"/>
              </a:ext>
            </a:extLst>
          </p:cNvPr>
          <p:cNvCxnSpPr/>
          <p:nvPr/>
        </p:nvCxnSpPr>
        <p:spPr>
          <a:xfrm flipH="1">
            <a:off x="1292772" y="4761186"/>
            <a:ext cx="204951" cy="2207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A723D9FB-4A3B-42B1-AEA3-0FD7E519B382}"/>
              </a:ext>
            </a:extLst>
          </p:cNvPr>
          <p:cNvSpPr/>
          <p:nvPr/>
        </p:nvSpPr>
        <p:spPr>
          <a:xfrm>
            <a:off x="141892" y="5108026"/>
            <a:ext cx="1686908" cy="851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ENVIO PELO EMAIL DO PROFESSOR.</a:t>
            </a:r>
          </a:p>
        </p:txBody>
      </p:sp>
      <p:cxnSp>
        <p:nvCxnSpPr>
          <p:cNvPr id="51" name="Conector de Seta Reta 50">
            <a:extLst>
              <a:ext uri="{FF2B5EF4-FFF2-40B4-BE49-F238E27FC236}">
                <a16:creationId xmlns:a16="http://schemas.microsoft.com/office/drawing/2014/main" id="{37B0357B-08BC-44D7-9C8B-7B45C632261A}"/>
              </a:ext>
            </a:extLst>
          </p:cNvPr>
          <p:cNvCxnSpPr/>
          <p:nvPr/>
        </p:nvCxnSpPr>
        <p:spPr>
          <a:xfrm>
            <a:off x="1497723" y="6085490"/>
            <a:ext cx="189187" cy="173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tângulo: Cantos Arredondados 52">
            <a:extLst>
              <a:ext uri="{FF2B5EF4-FFF2-40B4-BE49-F238E27FC236}">
                <a16:creationId xmlns:a16="http://schemas.microsoft.com/office/drawing/2014/main" id="{6D366134-D73A-4BD6-8BDA-DCCAEFC24FA6}"/>
              </a:ext>
            </a:extLst>
          </p:cNvPr>
          <p:cNvSpPr/>
          <p:nvPr/>
        </p:nvSpPr>
        <p:spPr>
          <a:xfrm>
            <a:off x="1828800" y="6258910"/>
            <a:ext cx="1103586" cy="4887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FIM!!!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95575317-075E-434D-BC89-D2497C840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2549" y="5460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7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548"/>
    </mc:Choice>
    <mc:Fallback>
      <p:transition spd="slow" advTm="105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0A9F29-573A-4853-9B6A-9ECACA63D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443"/>
            <a:ext cx="10058400" cy="1609344"/>
          </a:xfrm>
        </p:spPr>
        <p:txBody>
          <a:bodyPr>
            <a:normAutofit/>
          </a:bodyPr>
          <a:lstStyle/>
          <a:p>
            <a:r>
              <a:rPr lang="pt-BR" dirty="0"/>
              <a:t>         COMPETÊNCIAS E HABILIDADES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8E0BBB-AF80-4428-B15F-B96FF86F0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8897"/>
            <a:ext cx="10515600" cy="4758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/>
              <a:t>COMPETENCIAS;                                                                                                   HABILIDADES;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B993377-EA1F-4A84-8EF5-8EC0B98DA4E6}"/>
              </a:ext>
            </a:extLst>
          </p:cNvPr>
          <p:cNvSpPr/>
          <p:nvPr/>
        </p:nvSpPr>
        <p:spPr>
          <a:xfrm>
            <a:off x="1434661" y="1690688"/>
            <a:ext cx="3815256" cy="2171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(</a:t>
            </a:r>
            <a:r>
              <a:rPr lang="pt-BR" dirty="0">
                <a:solidFill>
                  <a:schemeClr val="tx1"/>
                </a:solidFill>
              </a:rPr>
              <a:t>M5</a:t>
            </a:r>
            <a:r>
              <a:rPr lang="pt-BR" dirty="0"/>
              <a:t>) COMPREENDER ORGANISMO HUMANO E A SAÚDE, RELACIONANDO CONHECIMENTO CIENTÍFICO, CULTURA, AMBIENTE E HÁBITOS OU OUTRAS CARACTERÍSTICAS INDIVUDUAIS.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7BD233DE-8807-4165-A0BB-AB4E73E00504}"/>
              </a:ext>
            </a:extLst>
          </p:cNvPr>
          <p:cNvCxnSpPr/>
          <p:nvPr/>
        </p:nvCxnSpPr>
        <p:spPr>
          <a:xfrm>
            <a:off x="2995448" y="-80404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C7F116DB-85D0-40E5-B653-DB356A9A463D}"/>
              </a:ext>
            </a:extLst>
          </p:cNvPr>
          <p:cNvSpPr/>
          <p:nvPr/>
        </p:nvSpPr>
        <p:spPr>
          <a:xfrm>
            <a:off x="6180083" y="1853710"/>
            <a:ext cx="4398579" cy="2349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(</a:t>
            </a:r>
            <a:r>
              <a:rPr lang="pt-BR" dirty="0">
                <a:solidFill>
                  <a:schemeClr val="tx1"/>
                </a:solidFill>
              </a:rPr>
              <a:t>H20</a:t>
            </a:r>
            <a:r>
              <a:rPr lang="pt-BR" dirty="0"/>
              <a:t>) UTILIZAR LEIS FÍSICAS PARA INTERPRETAR PROCESSOS NATURAIS E TECNOLÓGICOS QUE ENVOLVEM TROCAS DE CALOR, MUDANÇAS DE PRESSÃO E DENSIDADE OU INTERAÇÕES FÍSICAS QUE PROVOQUEM MOVIMENTOS DE OBJETOS.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0194B2D9-9C83-473F-B650-7BC12CF665C0}"/>
              </a:ext>
            </a:extLst>
          </p:cNvPr>
          <p:cNvSpPr/>
          <p:nvPr/>
        </p:nvSpPr>
        <p:spPr>
          <a:xfrm>
            <a:off x="2427890" y="4083268"/>
            <a:ext cx="3531475" cy="25222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(</a:t>
            </a:r>
            <a:r>
              <a:rPr lang="pt-BR" dirty="0">
                <a:solidFill>
                  <a:schemeClr val="tx1"/>
                </a:solidFill>
              </a:rPr>
              <a:t>H30</a:t>
            </a:r>
            <a:r>
              <a:rPr lang="pt-BR" dirty="0"/>
              <a:t>) AVALIAR PROPOSTAS DE ALCANCE INDIVIDUAL OU COLETIVO, IDENTIFICANDO AQUELAS QUE VISAM A IMPLEMENTAÇÃO DA SAÚDE INDIVIDUAL, COLETIVA OU DO AMBIENTE.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E3D1B41F-2E3E-41EB-B186-5747D7B554DD}"/>
              </a:ext>
            </a:extLst>
          </p:cNvPr>
          <p:cNvCxnSpPr>
            <a:cxnSpLocks/>
          </p:cNvCxnSpPr>
          <p:nvPr/>
        </p:nvCxnSpPr>
        <p:spPr>
          <a:xfrm flipH="1">
            <a:off x="7094483" y="4508938"/>
            <a:ext cx="1718442" cy="835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3E1474DB-C6BE-4823-BA0E-E4298B6323DA}"/>
              </a:ext>
            </a:extLst>
          </p:cNvPr>
          <p:cNvCxnSpPr/>
          <p:nvPr/>
        </p:nvCxnSpPr>
        <p:spPr>
          <a:xfrm>
            <a:off x="5249917" y="2522483"/>
            <a:ext cx="362607" cy="204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11BD5E77-F31A-4CB8-A276-570B86906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5501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54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616"/>
    </mc:Choice>
    <mc:Fallback>
      <p:transition spd="slow" advTm="87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29997-0F8D-474D-905A-CC7AB6D01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23236"/>
            <a:ext cx="10515600" cy="1325563"/>
          </a:xfrm>
        </p:spPr>
        <p:txBody>
          <a:bodyPr/>
          <a:lstStyle/>
          <a:p>
            <a:r>
              <a:rPr lang="pt-BR" dirty="0"/>
              <a:t>               EXPLICAÇÃO DA FÍSICA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AD6BC14C-1D51-43E4-8040-170AC1914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829" y="1659158"/>
            <a:ext cx="11533039" cy="4852001"/>
          </a:xfrm>
        </p:spPr>
        <p:txBody>
          <a:bodyPr>
            <a:normAutofit fontScale="77500" lnSpcReduction="20000"/>
          </a:bodyPr>
          <a:lstStyle/>
          <a:p>
            <a:pPr marL="914400" lvl="2" indent="0">
              <a:buNone/>
            </a:pPr>
            <a:endParaRPr lang="pt-BR" sz="3200" dirty="0"/>
          </a:p>
          <a:p>
            <a:pPr marL="914400" lvl="2" indent="0">
              <a:buNone/>
            </a:pPr>
            <a:r>
              <a:rPr lang="pt-BR" sz="3200" dirty="0"/>
              <a:t>       </a:t>
            </a:r>
          </a:p>
          <a:p>
            <a:pPr marL="914400" lvl="2" indent="0">
              <a:buNone/>
            </a:pPr>
            <a:endParaRPr lang="pt-BR" sz="3200" dirty="0"/>
          </a:p>
          <a:p>
            <a:pPr marL="914400" lvl="2" indent="0">
              <a:buNone/>
            </a:pPr>
            <a:endParaRPr lang="pt-BR" sz="3200" dirty="0"/>
          </a:p>
          <a:p>
            <a:pPr marL="914400" lvl="2" indent="0">
              <a:buNone/>
            </a:pPr>
            <a:endParaRPr lang="pt-BR" sz="3200" dirty="0"/>
          </a:p>
          <a:p>
            <a:pPr marL="914400" lvl="2" indent="0">
              <a:buNone/>
            </a:pPr>
            <a:endParaRPr lang="pt-BR" sz="3200" dirty="0"/>
          </a:p>
          <a:p>
            <a:pPr marL="914400" lvl="2" indent="0">
              <a:buNone/>
            </a:pPr>
            <a:endParaRPr lang="pt-BR" sz="3200" dirty="0"/>
          </a:p>
          <a:p>
            <a:pPr marL="914400" lvl="2" indent="0">
              <a:buNone/>
            </a:pPr>
            <a:r>
              <a:rPr lang="pt-BR" sz="3200" dirty="0"/>
              <a:t> ▪ </a:t>
            </a:r>
            <a:r>
              <a:rPr lang="pt-BR" sz="3200" u="sng" dirty="0"/>
              <a:t>CINEMÁTICA ESCALAR</a:t>
            </a:r>
          </a:p>
          <a:p>
            <a:pPr marL="914400" lvl="2" indent="0">
              <a:buNone/>
            </a:pPr>
            <a:endParaRPr lang="pt-BR" sz="3200" u="sng" dirty="0"/>
          </a:p>
          <a:p>
            <a:pPr marL="914400" lvl="2" indent="0">
              <a:buNone/>
            </a:pPr>
            <a:r>
              <a:rPr lang="pt-BR" sz="3200" dirty="0"/>
              <a:t> Já Ouviu Falar? Sabe O Que é? </a:t>
            </a:r>
          </a:p>
          <a:p>
            <a:pPr marL="914400" lvl="2" indent="0">
              <a:buNone/>
            </a:pPr>
            <a:r>
              <a:rPr lang="pt-BR" sz="2400" dirty="0"/>
              <a:t>ACELERAÇAÕ ESCALAR MÉDIA</a:t>
            </a:r>
            <a:r>
              <a:rPr lang="pt-BR" dirty="0"/>
              <a:t>: </a:t>
            </a:r>
          </a:p>
          <a:p>
            <a:pPr marL="914400" lvl="2" indent="0">
              <a:buNone/>
            </a:pPr>
            <a:r>
              <a:rPr lang="pt-BR" sz="2400" dirty="0"/>
              <a:t>Podemos relacionar o termo aceleração com a variação da velocidade de um móvel no decorrer do tempo. Também podemos entender a aceleração escalar média para um tempo pequeno, que tende a zero.</a:t>
            </a:r>
          </a:p>
          <a:p>
            <a:pPr marL="914400" lvl="2" indent="0">
              <a:buNone/>
            </a:pPr>
            <a:r>
              <a:rPr lang="pt-BR" sz="2400" dirty="0"/>
              <a:t>                           </a:t>
            </a:r>
          </a:p>
          <a:p>
            <a:pPr marL="914400" lvl="2" indent="0">
              <a:buNone/>
            </a:pPr>
            <a:endParaRPr lang="pt-BR" sz="2400" dirty="0"/>
          </a:p>
        </p:txBody>
      </p:sp>
      <p:pic>
        <p:nvPicPr>
          <p:cNvPr id="1032" name="Picture 8" descr="Resultado de imagem para cinematica escalar">
            <a:extLst>
              <a:ext uri="{FF2B5EF4-FFF2-40B4-BE49-F238E27FC236}">
                <a16:creationId xmlns:a16="http://schemas.microsoft.com/office/drawing/2014/main" id="{B4093C32-E8AB-41F0-A791-899E5E596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07" y="1813033"/>
            <a:ext cx="5297215" cy="309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m para cinematica escalar">
            <a:extLst>
              <a:ext uri="{FF2B5EF4-FFF2-40B4-BE49-F238E27FC236}">
                <a16:creationId xmlns:a16="http://schemas.microsoft.com/office/drawing/2014/main" id="{AFE24BCF-1350-4D51-8EDA-23552D197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179" y="1813033"/>
            <a:ext cx="3026980" cy="149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BEC36938-7E5B-49FE-8939-47926CF66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6068" y="5480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1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587"/>
    </mc:Choice>
    <mc:Fallback>
      <p:transition spd="slow" advTm="125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166296-9DDA-4080-9A47-63712C79D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20718"/>
            <a:ext cx="10058400" cy="1560786"/>
          </a:xfrm>
        </p:spPr>
        <p:txBody>
          <a:bodyPr/>
          <a:lstStyle/>
          <a:p>
            <a:r>
              <a:rPr lang="pt-BR" dirty="0"/>
              <a:t>              ▪QUESTÃO DO ENEM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69190F6-DF07-4DF3-AA03-686BF8043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29" y="1592317"/>
            <a:ext cx="6018333" cy="4887312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FC90A5B-60EA-4737-8488-AE1EBFE1C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048" y="3279228"/>
            <a:ext cx="5874396" cy="2569779"/>
          </a:xfrm>
          <a:prstGeom prst="rect">
            <a:avLst/>
          </a:prstGeom>
        </p:spPr>
      </p:pic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2E1922C6-44E4-4FCB-BFDF-CB3F27495C4C}"/>
              </a:ext>
            </a:extLst>
          </p:cNvPr>
          <p:cNvSpPr/>
          <p:nvPr/>
        </p:nvSpPr>
        <p:spPr>
          <a:xfrm>
            <a:off x="3736428" y="5013434"/>
            <a:ext cx="1844565" cy="1024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C7A54D10-3ACA-4A46-B9D9-1E007C95A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844" y="55442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09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470"/>
    </mc:Choice>
    <mc:Fallback>
      <p:transition spd="slow" advTm="150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5949EB-F5F4-4873-A955-7AC5C6329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                 </a:t>
            </a:r>
            <a:r>
              <a:rPr lang="pt-BR" sz="6600" dirty="0"/>
              <a:t>RESOLUÇÃO;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1440423-A3EE-4409-B8DA-F6EFF4C5C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61241" y="1690688"/>
            <a:ext cx="7614745" cy="3998378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D9647B19-CE7A-4079-971C-1FA4D4FE4380}"/>
              </a:ext>
            </a:extLst>
          </p:cNvPr>
          <p:cNvSpPr/>
          <p:nvPr/>
        </p:nvSpPr>
        <p:spPr>
          <a:xfrm>
            <a:off x="9837683" y="2554014"/>
            <a:ext cx="662151" cy="425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69BC21FD-2181-4DD3-AF17-9EECBB5E2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3438" y="5410761"/>
            <a:ext cx="609600" cy="5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1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615"/>
    </mc:Choice>
    <mc:Fallback>
      <p:transition spd="slow" advTm="118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po de Madeira">
  <a:themeElements>
    <a:clrScheme name="Tipo de Madeir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ipo de Madeir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ipo de Madei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TM03090434[[fn=Tipo de Madeira]]</Template>
  <TotalTime>231</TotalTime>
  <Words>285</Words>
  <Application>Microsoft Office PowerPoint</Application>
  <PresentationFormat>Widescreen</PresentationFormat>
  <Paragraphs>43</Paragraphs>
  <Slides>7</Slides>
  <Notes>0</Notes>
  <HiddenSlides>0</HiddenSlides>
  <MMClips>7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1" baseType="lpstr">
      <vt:lpstr>Rockwell</vt:lpstr>
      <vt:lpstr>Rockwell Condensed</vt:lpstr>
      <vt:lpstr>Wingdings</vt:lpstr>
      <vt:lpstr>Tipo de Madeira</vt:lpstr>
      <vt:lpstr>E.E.E.F.M “Profº Filomena Quitiba”</vt:lpstr>
      <vt:lpstr>                    QUESTÃO 60 DE 1998!</vt:lpstr>
      <vt:lpstr>                     MAPA CONCEITUAL</vt:lpstr>
      <vt:lpstr>         COMPETÊNCIAS E HABILIDADES</vt:lpstr>
      <vt:lpstr>               EXPLICAÇÃO DA FÍSICA</vt:lpstr>
      <vt:lpstr>              ▪QUESTÃO DO ENEM</vt:lpstr>
      <vt:lpstr>                 RESOLUÇÃO;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E.E.E.F.M “Profº Filomena Quitiba”</dc:title>
  <dc:creator>Santos</dc:creator>
  <cp:lastModifiedBy>Santos</cp:lastModifiedBy>
  <cp:revision>24</cp:revision>
  <dcterms:created xsi:type="dcterms:W3CDTF">2017-07-31T18:41:01Z</dcterms:created>
  <dcterms:modified xsi:type="dcterms:W3CDTF">2017-08-01T19:42:52Z</dcterms:modified>
</cp:coreProperties>
</file>