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9" r:id="rId5"/>
    <p:sldId id="258" r:id="rId6"/>
    <p:sldId id="260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0AE5-BCB3-4484-9855-400B96ADFCCB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15CF-0E6E-4DA3-A220-5E6FAA308D8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0AE5-BCB3-4484-9855-400B96ADFCCB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15CF-0E6E-4DA3-A220-5E6FAA308D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0AE5-BCB3-4484-9855-400B96ADFCCB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15CF-0E6E-4DA3-A220-5E6FAA308D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0AE5-BCB3-4484-9855-400B96ADFCCB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15CF-0E6E-4DA3-A220-5E6FAA308D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0AE5-BCB3-4484-9855-400B96ADFCCB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15CF-0E6E-4DA3-A220-5E6FAA308D8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0AE5-BCB3-4484-9855-400B96ADFCCB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15CF-0E6E-4DA3-A220-5E6FAA308D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0AE5-BCB3-4484-9855-400B96ADFCCB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15CF-0E6E-4DA3-A220-5E6FAA308D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0AE5-BCB3-4484-9855-400B96ADFCCB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15CF-0E6E-4DA3-A220-5E6FAA308D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0AE5-BCB3-4484-9855-400B96ADFCCB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15CF-0E6E-4DA3-A220-5E6FAA308D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0AE5-BCB3-4484-9855-400B96ADFCCB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15CF-0E6E-4DA3-A220-5E6FAA308D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0AE5-BCB3-4484-9855-400B96ADFCCB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C715CF-0E6E-4DA3-A220-5E6FAA308D8E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5B0AE5-BCB3-4484-9855-400B96ADFCCB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C715CF-0E6E-4DA3-A220-5E6FAA308D8E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6.png"/><Relationship Id="rId4" Type="http://schemas.openxmlformats.org/officeDocument/2006/relationships/hyperlink" Target="http://www2.feg.unesp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Estudando para o Enem de forma invertida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4857760"/>
            <a:ext cx="7854696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pt-BR" dirty="0" err="1" smtClean="0"/>
              <a:t>Walisson</a:t>
            </a:r>
            <a:r>
              <a:rPr lang="pt-BR" dirty="0" smtClean="0"/>
              <a:t> Roger de Oliveira Aquino</a:t>
            </a:r>
          </a:p>
          <a:p>
            <a:pPr algn="l"/>
            <a:r>
              <a:rPr lang="pt-BR" dirty="0" smtClean="0"/>
              <a:t>Escola: </a:t>
            </a:r>
            <a:r>
              <a:rPr lang="pt-BR" dirty="0" err="1" smtClean="0"/>
              <a:t>E.E.E.F.M“Coronel</a:t>
            </a:r>
            <a:r>
              <a:rPr lang="pt-BR" dirty="0" smtClean="0"/>
              <a:t> Gomes de Oliveira”</a:t>
            </a:r>
          </a:p>
          <a:p>
            <a:pPr algn="l"/>
            <a:r>
              <a:rPr lang="pt-BR" dirty="0" smtClean="0"/>
              <a:t>Professor: Lucas Xavier</a:t>
            </a:r>
          </a:p>
          <a:p>
            <a:pPr algn="l"/>
            <a:r>
              <a:rPr lang="pt-BR" dirty="0" smtClean="0"/>
              <a:t>Turma: </a:t>
            </a:r>
            <a:r>
              <a:rPr lang="pt-BR" sz="3500" dirty="0" smtClean="0"/>
              <a:t>1º</a:t>
            </a:r>
            <a:r>
              <a:rPr lang="pt-BR" dirty="0" smtClean="0"/>
              <a:t>N</a:t>
            </a:r>
            <a:r>
              <a:rPr lang="pt-BR" sz="3500" dirty="0" smtClean="0"/>
              <a:t>01</a:t>
            </a:r>
            <a:endParaRPr lang="pt-BR" dirty="0"/>
          </a:p>
        </p:txBody>
      </p:sp>
      <p:pic>
        <p:nvPicPr>
          <p:cNvPr id="4" name="Som grav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929586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46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71736" y="928670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Mapa Conceitual</a:t>
            </a:r>
            <a:endParaRPr lang="pt-BR" sz="3200" dirty="0"/>
          </a:p>
        </p:txBody>
      </p:sp>
      <p:sp>
        <p:nvSpPr>
          <p:cNvPr id="5" name="Retângulo 4"/>
          <p:cNvSpPr/>
          <p:nvPr/>
        </p:nvSpPr>
        <p:spPr>
          <a:xfrm>
            <a:off x="500034" y="2071678"/>
            <a:ext cx="185738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Walisson</a:t>
            </a:r>
            <a:r>
              <a:rPr lang="pt-BR" dirty="0" smtClean="0"/>
              <a:t> </a:t>
            </a:r>
          </a:p>
          <a:p>
            <a:pPr algn="ctr"/>
            <a:r>
              <a:rPr lang="pt-BR" dirty="0" smtClean="0"/>
              <a:t>Estudando para o Enem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2428860" y="264318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2357422" y="235743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Estudo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3500430" y="2071678"/>
            <a:ext cx="114300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Enem 2014</a:t>
            </a:r>
          </a:p>
          <a:p>
            <a:pPr algn="ctr"/>
            <a:r>
              <a:rPr lang="pt-BR" dirty="0" smtClean="0"/>
              <a:t>Q:59</a:t>
            </a:r>
            <a:endParaRPr lang="pt-BR" dirty="0"/>
          </a:p>
        </p:txBody>
      </p:sp>
      <p:cxnSp>
        <p:nvCxnSpPr>
          <p:cNvPr id="11" name="Conector de seta reta 10"/>
          <p:cNvCxnSpPr>
            <a:stCxn id="9" idx="3"/>
          </p:cNvCxnSpPr>
          <p:nvPr/>
        </p:nvCxnSpPr>
        <p:spPr>
          <a:xfrm>
            <a:off x="4643438" y="2571744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4643438" y="22859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Pesquisa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6000760" y="2143116"/>
            <a:ext cx="114300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Internet</a:t>
            </a:r>
            <a:endParaRPr lang="pt-BR" dirty="0"/>
          </a:p>
        </p:txBody>
      </p:sp>
      <p:cxnSp>
        <p:nvCxnSpPr>
          <p:cNvPr id="17" name="Conector de seta reta 16"/>
          <p:cNvCxnSpPr/>
          <p:nvPr/>
        </p:nvCxnSpPr>
        <p:spPr>
          <a:xfrm>
            <a:off x="4714876" y="2786058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17"/>
          <p:cNvSpPr/>
          <p:nvPr/>
        </p:nvSpPr>
        <p:spPr>
          <a:xfrm>
            <a:off x="5715008" y="3357562"/>
            <a:ext cx="164307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Competência e habilidade</a:t>
            </a:r>
            <a:endParaRPr lang="pt-BR" dirty="0"/>
          </a:p>
        </p:txBody>
      </p:sp>
      <p:cxnSp>
        <p:nvCxnSpPr>
          <p:cNvPr id="20" name="Conector de seta reta 19"/>
          <p:cNvCxnSpPr/>
          <p:nvPr/>
        </p:nvCxnSpPr>
        <p:spPr>
          <a:xfrm rot="16200000" flipH="1">
            <a:off x="4179091" y="3250405"/>
            <a:ext cx="1500198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 rot="2396561">
            <a:off x="4488940" y="2941236"/>
            <a:ext cx="1474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Desenvolvimento</a:t>
            </a:r>
            <a:endParaRPr lang="pt-BR" sz="1200" dirty="0"/>
          </a:p>
        </p:txBody>
      </p:sp>
      <p:sp>
        <p:nvSpPr>
          <p:cNvPr id="22" name="CaixaDeTexto 21"/>
          <p:cNvSpPr txBox="1"/>
          <p:nvPr/>
        </p:nvSpPr>
        <p:spPr>
          <a:xfrm rot="2803662">
            <a:off x="4209742" y="3690957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Ferramentas </a:t>
            </a:r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7929586" y="4786322"/>
            <a:ext cx="107160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headset</a:t>
            </a:r>
            <a:endParaRPr lang="pt-BR" dirty="0"/>
          </a:p>
        </p:txBody>
      </p:sp>
      <p:cxnSp>
        <p:nvCxnSpPr>
          <p:cNvPr id="25" name="Conector de seta reta 24"/>
          <p:cNvCxnSpPr/>
          <p:nvPr/>
        </p:nvCxnSpPr>
        <p:spPr>
          <a:xfrm>
            <a:off x="7358082" y="492919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ângulo 25"/>
          <p:cNvSpPr/>
          <p:nvPr/>
        </p:nvSpPr>
        <p:spPr>
          <a:xfrm>
            <a:off x="5715008" y="4572008"/>
            <a:ext cx="1562112" cy="4905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Computador</a:t>
            </a:r>
            <a:endParaRPr lang="pt-BR" dirty="0"/>
          </a:p>
        </p:txBody>
      </p:sp>
      <p:cxnSp>
        <p:nvCxnSpPr>
          <p:cNvPr id="28" name="Conector de seta reta 27"/>
          <p:cNvCxnSpPr/>
          <p:nvPr/>
        </p:nvCxnSpPr>
        <p:spPr>
          <a:xfrm rot="5400000">
            <a:off x="5894397" y="546418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/>
          <p:cNvSpPr/>
          <p:nvPr/>
        </p:nvSpPr>
        <p:spPr>
          <a:xfrm>
            <a:off x="5500694" y="5857892"/>
            <a:ext cx="14287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Microsoft Office </a:t>
            </a:r>
            <a:endParaRPr lang="pt-BR" dirty="0"/>
          </a:p>
        </p:txBody>
      </p:sp>
      <p:cxnSp>
        <p:nvCxnSpPr>
          <p:cNvPr id="31" name="Conector de seta reta 30"/>
          <p:cNvCxnSpPr/>
          <p:nvPr/>
        </p:nvCxnSpPr>
        <p:spPr>
          <a:xfrm>
            <a:off x="6929454" y="614364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31"/>
          <p:cNvSpPr/>
          <p:nvPr/>
        </p:nvSpPr>
        <p:spPr>
          <a:xfrm>
            <a:off x="7429520" y="6000768"/>
            <a:ext cx="150016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Powerpoint</a:t>
            </a:r>
            <a:endParaRPr lang="pt-BR" dirty="0"/>
          </a:p>
        </p:txBody>
      </p:sp>
      <p:cxnSp>
        <p:nvCxnSpPr>
          <p:cNvPr id="34" name="Conector de seta reta 33"/>
          <p:cNvCxnSpPr/>
          <p:nvPr/>
        </p:nvCxnSpPr>
        <p:spPr>
          <a:xfrm rot="10800000">
            <a:off x="2857488" y="471488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co 34"/>
          <p:cNvSpPr/>
          <p:nvPr/>
        </p:nvSpPr>
        <p:spPr>
          <a:xfrm>
            <a:off x="5000628" y="2500306"/>
            <a:ext cx="4000528" cy="4143404"/>
          </a:xfrm>
          <a:prstGeom prst="arc">
            <a:avLst>
              <a:gd name="adj1" fmla="val 16200000"/>
              <a:gd name="adj2" fmla="val 102152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etângulo 37"/>
          <p:cNvSpPr/>
          <p:nvPr/>
        </p:nvSpPr>
        <p:spPr>
          <a:xfrm>
            <a:off x="3929058" y="4357694"/>
            <a:ext cx="114300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40" name="Retângulo 39"/>
          <p:cNvSpPr/>
          <p:nvPr/>
        </p:nvSpPr>
        <p:spPr>
          <a:xfrm>
            <a:off x="1571604" y="4429132"/>
            <a:ext cx="114300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Podcast</a:t>
            </a:r>
            <a:endParaRPr lang="pt-BR" dirty="0"/>
          </a:p>
        </p:txBody>
      </p:sp>
      <p:cxnSp>
        <p:nvCxnSpPr>
          <p:cNvPr id="42" name="Conector de seta reta 41"/>
          <p:cNvCxnSpPr>
            <a:stCxn id="40" idx="2"/>
          </p:cNvCxnSpPr>
          <p:nvPr/>
        </p:nvCxnSpPr>
        <p:spPr>
          <a:xfrm rot="5400000">
            <a:off x="1928794" y="535782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ângulo 42"/>
          <p:cNvSpPr/>
          <p:nvPr/>
        </p:nvSpPr>
        <p:spPr>
          <a:xfrm>
            <a:off x="1571604" y="5643578"/>
            <a:ext cx="107157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Entrega</a:t>
            </a:r>
            <a:endParaRPr lang="pt-BR" dirty="0"/>
          </a:p>
        </p:txBody>
      </p:sp>
      <p:cxnSp>
        <p:nvCxnSpPr>
          <p:cNvPr id="45" name="Conector de seta reta 44"/>
          <p:cNvCxnSpPr/>
          <p:nvPr/>
        </p:nvCxnSpPr>
        <p:spPr>
          <a:xfrm>
            <a:off x="2714612" y="600076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tângulo 46"/>
          <p:cNvSpPr/>
          <p:nvPr/>
        </p:nvSpPr>
        <p:spPr>
          <a:xfrm>
            <a:off x="3357554" y="5715016"/>
            <a:ext cx="150019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Estudando para o Enem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Competência e Habilidade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IV – Relacionar informações, representadas em diferentes formas, e conhecimentos disponíveis em situações concretas para construir argumentação consistente. </a:t>
            </a:r>
          </a:p>
          <a:p>
            <a:pPr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H21 - Avaliar sistemas naturais e tecnológicos em termos da potência útil, dissipação de calor e rendimento, identificando as transformações de energia ou os processos pelos quais elas ocorrem.</a:t>
            </a:r>
            <a:endParaRPr lang="pt-BR" dirty="0"/>
          </a:p>
        </p:txBody>
      </p:sp>
      <p:pic>
        <p:nvPicPr>
          <p:cNvPr id="4" name="Som grav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929586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53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Explicando a </a:t>
            </a:r>
            <a:r>
              <a:rPr lang="pt-BR" dirty="0" smtClean="0"/>
              <a:t>Física</a:t>
            </a:r>
            <a:endParaRPr lang="pt-BR" dirty="0"/>
          </a:p>
        </p:txBody>
      </p:sp>
      <p:pic>
        <p:nvPicPr>
          <p:cNvPr id="1026" name="Picture 2" descr="Resultado de imagem para frequencias de luz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2500306"/>
            <a:ext cx="7786710" cy="3137255"/>
          </a:xfrm>
          <a:prstGeom prst="rect">
            <a:avLst/>
          </a:prstGeom>
          <a:noFill/>
        </p:spPr>
      </p:pic>
      <p:pic>
        <p:nvPicPr>
          <p:cNvPr id="6" name="Som grav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01024" y="5786454"/>
            <a:ext cx="590552" cy="590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15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Questão 59/2014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200" dirty="0" smtClean="0"/>
              <a:t>Alguns sistemas de segurança incluem detectores de movimento. Nesses sensores, existe uma substância que se polariza na presença de radiação eletromagnética de certa região de </a:t>
            </a:r>
            <a:r>
              <a:rPr lang="pt-BR" sz="2200" dirty="0" err="1" smtClean="0"/>
              <a:t>frequência</a:t>
            </a:r>
            <a:r>
              <a:rPr lang="pt-BR" sz="2200" dirty="0" smtClean="0"/>
              <a:t>, gerando uma tensão que pode ser amplificada e  empregada para efeito de controle.</a:t>
            </a:r>
            <a:br>
              <a:rPr lang="pt-BR" sz="2200" dirty="0" smtClean="0"/>
            </a:br>
            <a:r>
              <a:rPr lang="pt-BR" sz="2200" dirty="0" smtClean="0"/>
              <a:t>Quando uma pessoa se aproxima do sistema, a radiação emitida por seu corpo é detectada por esse tipo de sensor.</a:t>
            </a:r>
            <a:br>
              <a:rPr lang="pt-BR" sz="2200" dirty="0" smtClean="0"/>
            </a:br>
            <a:r>
              <a:rPr lang="pt-BR" sz="2200" dirty="0" err="1" smtClean="0"/>
              <a:t>WENDLlNG</a:t>
            </a:r>
            <a:r>
              <a:rPr lang="pt-BR" sz="2200" dirty="0" smtClean="0"/>
              <a:t>. M. Sensores. Disponível em: </a:t>
            </a:r>
            <a:r>
              <a:rPr lang="pt-BR" sz="2200" b="1" dirty="0" smtClean="0">
                <a:hlinkClick r:id="rId4"/>
              </a:rPr>
              <a:t>www2.</a:t>
            </a:r>
            <a:r>
              <a:rPr lang="pt-BR" sz="2200" b="1" dirty="0" err="1" smtClean="0">
                <a:hlinkClick r:id="rId4"/>
              </a:rPr>
              <a:t>feg</a:t>
            </a:r>
            <a:r>
              <a:rPr lang="pt-BR" sz="2200" b="1" dirty="0" smtClean="0">
                <a:hlinkClick r:id="rId4"/>
              </a:rPr>
              <a:t>.</a:t>
            </a:r>
            <a:r>
              <a:rPr lang="pt-BR" sz="2200" b="1" dirty="0" err="1" smtClean="0">
                <a:hlinkClick r:id="rId4"/>
              </a:rPr>
              <a:t>unesp</a:t>
            </a:r>
            <a:r>
              <a:rPr lang="pt-BR" sz="2200" b="1" dirty="0" smtClean="0">
                <a:hlinkClick r:id="rId4"/>
              </a:rPr>
              <a:t>.br</a:t>
            </a:r>
            <a:r>
              <a:rPr lang="pt-BR" sz="2200" dirty="0" smtClean="0"/>
              <a:t>.</a:t>
            </a:r>
            <a:br>
              <a:rPr lang="pt-BR" sz="2200" dirty="0" smtClean="0"/>
            </a:br>
            <a:r>
              <a:rPr lang="pt-BR" sz="2200" dirty="0" smtClean="0"/>
              <a:t>Acesso em: 7 maio 2014 (adaptado).</a:t>
            </a:r>
          </a:p>
          <a:p>
            <a:r>
              <a:rPr lang="pt-BR" sz="2200" dirty="0" smtClean="0"/>
              <a:t>A radiação captada por esse detector encontra-se na região de </a:t>
            </a:r>
            <a:r>
              <a:rPr lang="pt-BR" sz="2200" dirty="0" err="1" smtClean="0"/>
              <a:t>frequência</a:t>
            </a:r>
            <a:r>
              <a:rPr lang="pt-BR" sz="2200" dirty="0" smtClean="0"/>
              <a:t>:</a:t>
            </a:r>
          </a:p>
          <a:p>
            <a:r>
              <a:rPr lang="pt-BR" sz="2200" dirty="0" smtClean="0"/>
              <a:t>a) da luz visível.</a:t>
            </a:r>
            <a:br>
              <a:rPr lang="pt-BR" sz="2200" dirty="0" smtClean="0"/>
            </a:br>
            <a:r>
              <a:rPr lang="pt-BR" sz="2200" dirty="0" smtClean="0"/>
              <a:t>b) do ultravioleta.</a:t>
            </a:r>
            <a:br>
              <a:rPr lang="pt-BR" sz="2200" dirty="0" smtClean="0"/>
            </a:br>
            <a:r>
              <a:rPr lang="pt-BR" sz="2200" dirty="0" smtClean="0"/>
              <a:t>c) do infravermelho.</a:t>
            </a:r>
            <a:br>
              <a:rPr lang="pt-BR" sz="2200" dirty="0" smtClean="0"/>
            </a:br>
            <a:r>
              <a:rPr lang="pt-BR" sz="2200" dirty="0" smtClean="0"/>
              <a:t>d) das micro-ondas.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Som grav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786710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51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Resolução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radiação captada por esse detector encontra-se na região de </a:t>
            </a:r>
            <a:r>
              <a:rPr lang="pt-BR" dirty="0" err="1" smtClean="0"/>
              <a:t>frequência</a:t>
            </a:r>
            <a:r>
              <a:rPr lang="pt-BR" dirty="0" smtClean="0"/>
              <a:t> do infravermelho pois, tudo que está acima de zero absoluto emite radiação, mas o corpo humano emite ondas de calor sendo assim captado pelos sistemas de segurança.</a:t>
            </a:r>
          </a:p>
          <a:p>
            <a:endParaRPr lang="pt-BR" dirty="0" smtClean="0"/>
          </a:p>
          <a:p>
            <a:r>
              <a:rPr lang="pt-BR" dirty="0" smtClean="0"/>
              <a:t>Resposta Alternativa “C”</a:t>
            </a:r>
            <a:endParaRPr lang="pt-BR" dirty="0"/>
          </a:p>
        </p:txBody>
      </p:sp>
      <p:pic>
        <p:nvPicPr>
          <p:cNvPr id="4" name="Som gravad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500958" y="550070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23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</TotalTime>
  <Words>201</Words>
  <Application>Microsoft Office PowerPoint</Application>
  <PresentationFormat>Apresentação na tela (4:3)</PresentationFormat>
  <Paragraphs>37</Paragraphs>
  <Slides>6</Slides>
  <Notes>0</Notes>
  <HiddenSlides>0</HiddenSlides>
  <MMClips>5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Fluxo</vt:lpstr>
      <vt:lpstr>Estudando para o Enem de forma invertida </vt:lpstr>
      <vt:lpstr>Apresentação do PowerPoint</vt:lpstr>
      <vt:lpstr>Competência e Habilidade</vt:lpstr>
      <vt:lpstr>Explicando a Física</vt:lpstr>
      <vt:lpstr>Questão 59/2014</vt:lpstr>
      <vt:lpstr>Resolução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Estudando para o Enem de forma invertida</dc:title>
  <dc:creator>Max</dc:creator>
  <cp:lastModifiedBy>Usuário do Windows</cp:lastModifiedBy>
  <cp:revision>12</cp:revision>
  <dcterms:created xsi:type="dcterms:W3CDTF">2017-07-31T01:36:29Z</dcterms:created>
  <dcterms:modified xsi:type="dcterms:W3CDTF">2017-08-08T21:48:36Z</dcterms:modified>
</cp:coreProperties>
</file>