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46EE7-A858-4964-A331-BFC8398B3D26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95B7CE-26E0-414B-A113-6867165166DC}">
      <dgm:prSet phldrT="[Texto]" custT="1"/>
      <dgm:spPr/>
      <dgm:t>
        <a:bodyPr/>
        <a:lstStyle/>
        <a:p>
          <a:r>
            <a:rPr lang="pt-BR" sz="1600" dirty="0" smtClean="0"/>
            <a:t>Pesquisa no site wikifisica </a:t>
          </a:r>
          <a:endParaRPr lang="pt-BR" sz="1600" dirty="0"/>
        </a:p>
      </dgm:t>
    </dgm:pt>
    <dgm:pt modelId="{A91BFA1C-F769-4431-9A74-432DEEE9845E}" type="parTrans" cxnId="{03786250-FFEE-4598-AB5C-08697B64B2D6}">
      <dgm:prSet/>
      <dgm:spPr/>
      <dgm:t>
        <a:bodyPr/>
        <a:lstStyle/>
        <a:p>
          <a:endParaRPr lang="pt-BR"/>
        </a:p>
      </dgm:t>
    </dgm:pt>
    <dgm:pt modelId="{E5E547AA-DCEC-460A-8A48-087600256E7A}" type="sibTrans" cxnId="{03786250-FFEE-4598-AB5C-08697B64B2D6}">
      <dgm:prSet custT="1"/>
      <dgm:spPr/>
      <dgm:t>
        <a:bodyPr/>
        <a:lstStyle/>
        <a:p>
          <a:pPr algn="ctr"/>
          <a:r>
            <a:rPr lang="pt-BR" sz="1600" dirty="0" smtClean="0"/>
            <a:t>Baixei  a questão no</a:t>
          </a:r>
        </a:p>
        <a:p>
          <a:pPr algn="ctr"/>
          <a:r>
            <a:rPr lang="pt-BR" sz="1600" dirty="0" smtClean="0"/>
            <a:t> computador</a:t>
          </a:r>
          <a:endParaRPr lang="pt-BR" sz="1600" dirty="0"/>
        </a:p>
      </dgm:t>
    </dgm:pt>
    <dgm:pt modelId="{E63DFF5A-B5EA-42CA-A0E3-239CD92C5B58}">
      <dgm:prSet phldrT="[Texto]" custT="1"/>
      <dgm:spPr/>
      <dgm:t>
        <a:bodyPr/>
        <a:lstStyle/>
        <a:p>
          <a:r>
            <a:rPr lang="pt-BR" sz="1200" dirty="0" smtClean="0"/>
            <a:t>Estudei para falar sobre a questão que fala sobre velocidade escalar</a:t>
          </a:r>
          <a:r>
            <a:rPr lang="pt-BR" sz="1600" dirty="0" smtClean="0"/>
            <a:t>.</a:t>
          </a:r>
          <a:endParaRPr lang="pt-BR" sz="1600" dirty="0"/>
        </a:p>
      </dgm:t>
    </dgm:pt>
    <dgm:pt modelId="{F6D0355D-1C8C-4031-9B6B-AD1DC5CAD0D2}" type="parTrans" cxnId="{88EE7273-CD37-44CA-85F0-B69D331FB986}">
      <dgm:prSet/>
      <dgm:spPr/>
      <dgm:t>
        <a:bodyPr/>
        <a:lstStyle/>
        <a:p>
          <a:endParaRPr lang="pt-BR"/>
        </a:p>
      </dgm:t>
    </dgm:pt>
    <dgm:pt modelId="{60392896-D8C9-4DC5-93AA-FC7D96E836E6}" type="sibTrans" cxnId="{88EE7273-CD37-44CA-85F0-B69D331FB986}">
      <dgm:prSet custT="1"/>
      <dgm:spPr/>
      <dgm:t>
        <a:bodyPr/>
        <a:lstStyle/>
        <a:p>
          <a:r>
            <a:rPr lang="pt-BR" sz="1100" dirty="0" smtClean="0"/>
            <a:t>Representa a velocidade de um móvel num determinado instante de seu movimento</a:t>
          </a:r>
          <a:r>
            <a:rPr lang="pt-BR" sz="1000" dirty="0" smtClean="0"/>
            <a:t>.</a:t>
          </a:r>
          <a:endParaRPr lang="pt-BR" sz="1000" dirty="0"/>
        </a:p>
      </dgm:t>
    </dgm:pt>
    <dgm:pt modelId="{66662455-2867-4AFE-9B47-6085484F647E}">
      <dgm:prSet phldrT="[Texto]" custT="1"/>
      <dgm:spPr/>
      <dgm:t>
        <a:bodyPr/>
        <a:lstStyle/>
        <a:p>
          <a:r>
            <a:rPr lang="pt-BR" sz="1400" dirty="0" smtClean="0"/>
            <a:t>Internet para a pesquisa </a:t>
          </a:r>
          <a:endParaRPr lang="pt-BR" sz="1400" dirty="0"/>
        </a:p>
      </dgm:t>
    </dgm:pt>
    <dgm:pt modelId="{FB58B109-CA33-4324-AC55-E229C6EC755B}" type="parTrans" cxnId="{D2A53E57-37FD-47F4-BFAE-CBBDD0BD24CD}">
      <dgm:prSet/>
      <dgm:spPr/>
      <dgm:t>
        <a:bodyPr/>
        <a:lstStyle/>
        <a:p>
          <a:endParaRPr lang="pt-BR"/>
        </a:p>
      </dgm:t>
    </dgm:pt>
    <dgm:pt modelId="{5C6EEC0B-1D35-4B49-9321-00BDA53390BF}" type="sibTrans" cxnId="{D2A53E57-37FD-47F4-BFAE-CBBDD0BD24CD}">
      <dgm:prSet custT="1"/>
      <dgm:spPr/>
      <dgm:t>
        <a:bodyPr/>
        <a:lstStyle/>
        <a:p>
          <a:r>
            <a:rPr lang="pt-BR" sz="1400" dirty="0" smtClean="0"/>
            <a:t>Livro para pesquisa de questões  parecidas</a:t>
          </a:r>
          <a:endParaRPr lang="pt-BR" sz="1400" dirty="0"/>
        </a:p>
      </dgm:t>
    </dgm:pt>
    <dgm:pt modelId="{53827457-0E3B-4D94-979D-A8F62B449B2B}">
      <dgm:prSet phldrT="[Texto]" custT="1"/>
      <dgm:spPr/>
      <dgm:t>
        <a:bodyPr/>
        <a:lstStyle/>
        <a:p>
          <a:r>
            <a:rPr lang="pt-BR" sz="1600" dirty="0" smtClean="0"/>
            <a:t>Dicas de como fazer o podcast com o professor </a:t>
          </a:r>
          <a:endParaRPr lang="pt-BR" sz="1600" dirty="0"/>
        </a:p>
      </dgm:t>
    </dgm:pt>
    <dgm:pt modelId="{DC73F375-8B59-4F21-8804-703C2230EADD}" type="parTrans" cxnId="{30A6D004-CDD7-4B97-BCE5-D6FDB211C125}">
      <dgm:prSet/>
      <dgm:spPr/>
      <dgm:t>
        <a:bodyPr/>
        <a:lstStyle/>
        <a:p>
          <a:endParaRPr lang="pt-BR"/>
        </a:p>
      </dgm:t>
    </dgm:pt>
    <dgm:pt modelId="{B5EFD28B-02C6-421F-8E17-98DA9DDDEE4E}" type="sibTrans" cxnId="{30A6D004-CDD7-4B97-BCE5-D6FDB211C125}">
      <dgm:prSet custT="1"/>
      <dgm:spPr/>
      <dgm:t>
        <a:bodyPr/>
        <a:lstStyle/>
        <a:p>
          <a:r>
            <a:rPr lang="pt-BR" sz="1600" dirty="0" smtClean="0"/>
            <a:t>Ler o edital para tirar duvidas</a:t>
          </a:r>
          <a:endParaRPr lang="pt-BR" sz="1600" dirty="0"/>
        </a:p>
      </dgm:t>
    </dgm:pt>
    <dgm:pt modelId="{5541A1B1-89C8-4BD8-B344-7D129A146C21}">
      <dgm:prSet phldrT="[Texto]" custT="1"/>
      <dgm:spPr/>
      <dgm:t>
        <a:bodyPr/>
        <a:lstStyle/>
        <a:p>
          <a:r>
            <a:rPr lang="pt-BR" sz="1400" dirty="0" smtClean="0"/>
            <a:t>Escolher o design para o slides e fone de ouvido</a:t>
          </a:r>
          <a:endParaRPr lang="pt-BR" sz="1400" dirty="0"/>
        </a:p>
      </dgm:t>
    </dgm:pt>
    <dgm:pt modelId="{45565763-8FE8-4A50-817E-103C70BAF0E6}" type="parTrans" cxnId="{393BEFB7-A7E2-4AE9-A165-E576D6B26DA3}">
      <dgm:prSet/>
      <dgm:spPr/>
      <dgm:t>
        <a:bodyPr/>
        <a:lstStyle/>
        <a:p>
          <a:endParaRPr lang="pt-BR"/>
        </a:p>
      </dgm:t>
    </dgm:pt>
    <dgm:pt modelId="{36EE1B13-F900-43DB-8F06-DF7437CA51DA}" type="sibTrans" cxnId="{393BEFB7-A7E2-4AE9-A165-E576D6B26DA3}">
      <dgm:prSet custT="1"/>
      <dgm:spPr/>
      <dgm:t>
        <a:bodyPr/>
        <a:lstStyle/>
        <a:p>
          <a:r>
            <a:rPr lang="pt-BR" sz="1400" dirty="0" smtClean="0"/>
            <a:t>2 horas para fazer o trabalho</a:t>
          </a:r>
          <a:r>
            <a:rPr lang="pt-BR" sz="1600" dirty="0" smtClean="0"/>
            <a:t>.</a:t>
          </a:r>
          <a:endParaRPr lang="pt-BR" sz="1600" dirty="0"/>
        </a:p>
      </dgm:t>
    </dgm:pt>
    <dgm:pt modelId="{24E15003-0D13-4691-B69D-154D6B70DEB8}">
      <dgm:prSet phldrT="[Texto]" custT="1"/>
      <dgm:spPr/>
      <dgm:t>
        <a:bodyPr/>
        <a:lstStyle/>
        <a:p>
          <a:r>
            <a:rPr lang="pt-BR" sz="1600" dirty="0" smtClean="0"/>
            <a:t>Minha conclusão sobre o podcast e que e a forma mais fácil e divertida de estudar. </a:t>
          </a:r>
          <a:endParaRPr lang="pt-BR" sz="1600" dirty="0"/>
        </a:p>
      </dgm:t>
    </dgm:pt>
    <dgm:pt modelId="{9D9B31A0-EACA-4388-970B-4FB16D213856}" type="parTrans" cxnId="{BA71BBCD-C30D-47A0-BDEE-947810914C1E}">
      <dgm:prSet/>
      <dgm:spPr/>
      <dgm:t>
        <a:bodyPr/>
        <a:lstStyle/>
        <a:p>
          <a:endParaRPr lang="pt-BR"/>
        </a:p>
      </dgm:t>
    </dgm:pt>
    <dgm:pt modelId="{26CD8A61-C937-4BA9-BB33-78E1015A45C4}" type="sibTrans" cxnId="{BA71BBCD-C30D-47A0-BDEE-947810914C1E}">
      <dgm:prSet custT="1"/>
      <dgm:spPr/>
      <dgm:t>
        <a:bodyPr/>
        <a:lstStyle/>
        <a:p>
          <a:r>
            <a:rPr lang="pt-BR" sz="1400" dirty="0" smtClean="0"/>
            <a:t>Fim do trabalho com uma imagem e enviar para o e-mail do professor Lucas Xavier. </a:t>
          </a:r>
          <a:endParaRPr lang="pt-BR" sz="1400" dirty="0"/>
        </a:p>
      </dgm:t>
    </dgm:pt>
    <dgm:pt modelId="{458E2239-84A6-4AA7-AE21-E99BEF60318C}" type="pres">
      <dgm:prSet presAssocID="{4A546EE7-A858-4964-A331-BFC8398B3D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B378766-911B-4566-AC8B-9B7F957B5A04}" type="pres">
      <dgm:prSet presAssocID="{6795B7CE-26E0-414B-A113-6867165166DC}" presName="hierRoot1" presStyleCnt="0">
        <dgm:presLayoutVars>
          <dgm:hierBranch val="init"/>
        </dgm:presLayoutVars>
      </dgm:prSet>
      <dgm:spPr/>
    </dgm:pt>
    <dgm:pt modelId="{4313029D-DBAF-442C-9B56-99D0965BD753}" type="pres">
      <dgm:prSet presAssocID="{6795B7CE-26E0-414B-A113-6867165166DC}" presName="rootComposite1" presStyleCnt="0"/>
      <dgm:spPr/>
    </dgm:pt>
    <dgm:pt modelId="{AC8068DB-130F-405C-948E-E8411F686E6B}" type="pres">
      <dgm:prSet presAssocID="{6795B7CE-26E0-414B-A113-6867165166DC}" presName="rootText1" presStyleLbl="node0" presStyleIdx="0" presStyleCnt="1" custLinFactNeighborX="-1875" custLinFactNeighborY="-17242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111C9AF5-CF00-446C-BCE1-09C8BD3D9983}" type="pres">
      <dgm:prSet presAssocID="{6795B7CE-26E0-414B-A113-6867165166DC}" presName="titleText1" presStyleLbl="fgAcc0" presStyleIdx="0" presStyleCnt="1" custScaleX="159406" custScaleY="17486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68633AB-B90E-439F-B0A6-C32FF4BED640}" type="pres">
      <dgm:prSet presAssocID="{6795B7CE-26E0-414B-A113-6867165166DC}" presName="rootConnector1" presStyleLbl="node1" presStyleIdx="0" presStyleCnt="5"/>
      <dgm:spPr/>
      <dgm:t>
        <a:bodyPr/>
        <a:lstStyle/>
        <a:p>
          <a:endParaRPr lang="pt-BR"/>
        </a:p>
      </dgm:t>
    </dgm:pt>
    <dgm:pt modelId="{575CA9CD-A5D0-4C94-AB72-C54A1DB0DA51}" type="pres">
      <dgm:prSet presAssocID="{6795B7CE-26E0-414B-A113-6867165166DC}" presName="hierChild2" presStyleCnt="0"/>
      <dgm:spPr/>
    </dgm:pt>
    <dgm:pt modelId="{6749F47E-12EF-4BC7-BAE2-112530BCEA93}" type="pres">
      <dgm:prSet presAssocID="{F6D0355D-1C8C-4031-9B6B-AD1DC5CAD0D2}" presName="Name37" presStyleLbl="parChTrans1D2" presStyleIdx="0" presStyleCnt="2"/>
      <dgm:spPr/>
      <dgm:t>
        <a:bodyPr/>
        <a:lstStyle/>
        <a:p>
          <a:endParaRPr lang="pt-BR"/>
        </a:p>
      </dgm:t>
    </dgm:pt>
    <dgm:pt modelId="{C2F5142B-A115-4E8F-9BDA-4A7FF3E4842E}" type="pres">
      <dgm:prSet presAssocID="{E63DFF5A-B5EA-42CA-A0E3-239CD92C5B58}" presName="hierRoot2" presStyleCnt="0">
        <dgm:presLayoutVars>
          <dgm:hierBranch val="init"/>
        </dgm:presLayoutVars>
      </dgm:prSet>
      <dgm:spPr/>
    </dgm:pt>
    <dgm:pt modelId="{DD948141-8FE9-48E5-B506-57F26B21E6A4}" type="pres">
      <dgm:prSet presAssocID="{E63DFF5A-B5EA-42CA-A0E3-239CD92C5B58}" presName="rootComposite" presStyleCnt="0"/>
      <dgm:spPr/>
    </dgm:pt>
    <dgm:pt modelId="{C120BA6C-0D00-4399-B2B7-5A9DD1B9DB0A}" type="pres">
      <dgm:prSet presAssocID="{E63DFF5A-B5EA-42CA-A0E3-239CD92C5B58}" presName="rootText" presStyleLbl="node1" presStyleIdx="0" presStyleCnt="5" custScaleY="13589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8AB9812D-BA20-4CA3-974B-6369B1C38DFA}" type="pres">
      <dgm:prSet presAssocID="{E63DFF5A-B5EA-42CA-A0E3-239CD92C5B58}" presName="titleText2" presStyleLbl="fgAcc1" presStyleIdx="0" presStyleCnt="5" custScaleX="207690" custScaleY="15040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2F08D7-B07A-44EA-986C-BFDC99D7F626}" type="pres">
      <dgm:prSet presAssocID="{E63DFF5A-B5EA-42CA-A0E3-239CD92C5B58}" presName="rootConnector" presStyleLbl="node2" presStyleIdx="0" presStyleCnt="0"/>
      <dgm:spPr/>
      <dgm:t>
        <a:bodyPr/>
        <a:lstStyle/>
        <a:p>
          <a:endParaRPr lang="pt-BR"/>
        </a:p>
      </dgm:t>
    </dgm:pt>
    <dgm:pt modelId="{1F7E94D6-CD29-439A-BEAB-98A5B59E737E}" type="pres">
      <dgm:prSet presAssocID="{E63DFF5A-B5EA-42CA-A0E3-239CD92C5B58}" presName="hierChild4" presStyleCnt="0"/>
      <dgm:spPr/>
    </dgm:pt>
    <dgm:pt modelId="{BB7765DF-98E9-47C5-A0D4-9300CBECF962}" type="pres">
      <dgm:prSet presAssocID="{FB58B109-CA33-4324-AC55-E229C6EC755B}" presName="Name37" presStyleLbl="parChTrans1D3" presStyleIdx="0" presStyleCnt="3"/>
      <dgm:spPr/>
      <dgm:t>
        <a:bodyPr/>
        <a:lstStyle/>
        <a:p>
          <a:endParaRPr lang="pt-BR"/>
        </a:p>
      </dgm:t>
    </dgm:pt>
    <dgm:pt modelId="{8FFCBA16-3606-4AF5-8D31-CE3BE065F029}" type="pres">
      <dgm:prSet presAssocID="{66662455-2867-4AFE-9B47-6085484F647E}" presName="hierRoot2" presStyleCnt="0">
        <dgm:presLayoutVars>
          <dgm:hierBranch val="init"/>
        </dgm:presLayoutVars>
      </dgm:prSet>
      <dgm:spPr/>
    </dgm:pt>
    <dgm:pt modelId="{933C5438-BCC1-4C41-B494-F6C3CBEE2D2F}" type="pres">
      <dgm:prSet presAssocID="{66662455-2867-4AFE-9B47-6085484F647E}" presName="rootComposite" presStyleCnt="0"/>
      <dgm:spPr/>
    </dgm:pt>
    <dgm:pt modelId="{EBD1BAB0-92DD-4970-A3F1-90F561631AF5}" type="pres">
      <dgm:prSet presAssocID="{66662455-2867-4AFE-9B47-6085484F647E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2BF33F3A-94A0-48C8-990C-2205285E9E75}" type="pres">
      <dgm:prSet presAssocID="{66662455-2867-4AFE-9B47-6085484F647E}" presName="titleText2" presStyleLbl="fgAcc1" presStyleIdx="1" presStyleCnt="5" custScaleX="145413" custScaleY="13194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40EBA9F-CA06-47E4-B12F-F6EFF52EAEE1}" type="pres">
      <dgm:prSet presAssocID="{66662455-2867-4AFE-9B47-6085484F647E}" presName="rootConnector" presStyleLbl="node3" presStyleIdx="0" presStyleCnt="0"/>
      <dgm:spPr/>
      <dgm:t>
        <a:bodyPr/>
        <a:lstStyle/>
        <a:p>
          <a:endParaRPr lang="pt-BR"/>
        </a:p>
      </dgm:t>
    </dgm:pt>
    <dgm:pt modelId="{504FE617-858E-473C-A0CB-522B7ED00576}" type="pres">
      <dgm:prSet presAssocID="{66662455-2867-4AFE-9B47-6085484F647E}" presName="hierChild4" presStyleCnt="0"/>
      <dgm:spPr/>
    </dgm:pt>
    <dgm:pt modelId="{EEA54BB2-F30D-4923-864B-ABD89B1A4358}" type="pres">
      <dgm:prSet presAssocID="{66662455-2867-4AFE-9B47-6085484F647E}" presName="hierChild5" presStyleCnt="0"/>
      <dgm:spPr/>
    </dgm:pt>
    <dgm:pt modelId="{FC67CEF5-9935-41C6-8731-BF2AB2D7A491}" type="pres">
      <dgm:prSet presAssocID="{DC73F375-8B59-4F21-8804-703C2230EADD}" presName="Name37" presStyleLbl="parChTrans1D3" presStyleIdx="1" presStyleCnt="3"/>
      <dgm:spPr/>
      <dgm:t>
        <a:bodyPr/>
        <a:lstStyle/>
        <a:p>
          <a:endParaRPr lang="pt-BR"/>
        </a:p>
      </dgm:t>
    </dgm:pt>
    <dgm:pt modelId="{FFCA8D9B-6EAF-4A23-A95B-012A1698886F}" type="pres">
      <dgm:prSet presAssocID="{53827457-0E3B-4D94-979D-A8F62B449B2B}" presName="hierRoot2" presStyleCnt="0">
        <dgm:presLayoutVars>
          <dgm:hierBranch val="init"/>
        </dgm:presLayoutVars>
      </dgm:prSet>
      <dgm:spPr/>
    </dgm:pt>
    <dgm:pt modelId="{374BAA69-41CE-483A-993B-C8371D412A0B}" type="pres">
      <dgm:prSet presAssocID="{53827457-0E3B-4D94-979D-A8F62B449B2B}" presName="rootComposite" presStyleCnt="0"/>
      <dgm:spPr/>
    </dgm:pt>
    <dgm:pt modelId="{3A776880-BA61-4CAF-91D1-8883DC9BD99C}" type="pres">
      <dgm:prSet presAssocID="{53827457-0E3B-4D94-979D-A8F62B449B2B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049F9344-FE49-409E-8D64-2D46643D98E4}" type="pres">
      <dgm:prSet presAssocID="{53827457-0E3B-4D94-979D-A8F62B449B2B}" presName="titleText2" presStyleLbl="fgAcc1" presStyleIdx="2" presStyleCnt="5" custScaleY="218785" custLinFactNeighborX="2525" custLinFactNeighborY="8228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52CBC60-9330-40F5-B302-1D4B260C98F3}" type="pres">
      <dgm:prSet presAssocID="{53827457-0E3B-4D94-979D-A8F62B449B2B}" presName="rootConnector" presStyleLbl="node3" presStyleIdx="0" presStyleCnt="0"/>
      <dgm:spPr/>
      <dgm:t>
        <a:bodyPr/>
        <a:lstStyle/>
        <a:p>
          <a:endParaRPr lang="pt-BR"/>
        </a:p>
      </dgm:t>
    </dgm:pt>
    <dgm:pt modelId="{55FE35C7-E2F6-487C-BDA7-7CD08CF99ED8}" type="pres">
      <dgm:prSet presAssocID="{53827457-0E3B-4D94-979D-A8F62B449B2B}" presName="hierChild4" presStyleCnt="0"/>
      <dgm:spPr/>
    </dgm:pt>
    <dgm:pt modelId="{2222413E-13A4-45D3-AFB9-8D35DE2C469E}" type="pres">
      <dgm:prSet presAssocID="{53827457-0E3B-4D94-979D-A8F62B449B2B}" presName="hierChild5" presStyleCnt="0"/>
      <dgm:spPr/>
    </dgm:pt>
    <dgm:pt modelId="{C262EF81-7A9A-48AC-A5D9-4AF439005B8B}" type="pres">
      <dgm:prSet presAssocID="{E63DFF5A-B5EA-42CA-A0E3-239CD92C5B58}" presName="hierChild5" presStyleCnt="0"/>
      <dgm:spPr/>
    </dgm:pt>
    <dgm:pt modelId="{2E7B4280-3E7F-4904-855C-8A490B661E85}" type="pres">
      <dgm:prSet presAssocID="{45565763-8FE8-4A50-817E-103C70BAF0E6}" presName="Name37" presStyleLbl="parChTrans1D2" presStyleIdx="1" presStyleCnt="2"/>
      <dgm:spPr/>
      <dgm:t>
        <a:bodyPr/>
        <a:lstStyle/>
        <a:p>
          <a:endParaRPr lang="pt-BR"/>
        </a:p>
      </dgm:t>
    </dgm:pt>
    <dgm:pt modelId="{AF4136C9-E09E-4BFA-AF8B-AE8678E7441C}" type="pres">
      <dgm:prSet presAssocID="{5541A1B1-89C8-4BD8-B344-7D129A146C21}" presName="hierRoot2" presStyleCnt="0">
        <dgm:presLayoutVars>
          <dgm:hierBranch val="init"/>
        </dgm:presLayoutVars>
      </dgm:prSet>
      <dgm:spPr/>
    </dgm:pt>
    <dgm:pt modelId="{418D49AD-DA8C-4ECB-9C7C-CDDD58194323}" type="pres">
      <dgm:prSet presAssocID="{5541A1B1-89C8-4BD8-B344-7D129A146C21}" presName="rootComposite" presStyleCnt="0"/>
      <dgm:spPr/>
    </dgm:pt>
    <dgm:pt modelId="{44584D57-CFD2-4EAD-AFB2-C68A19440977}" type="pres">
      <dgm:prSet presAssocID="{5541A1B1-89C8-4BD8-B344-7D129A146C21}" presName="rootText" presStyleLbl="node1" presStyleIdx="3" presStyleCnt="5" custScaleX="122851" custScaleY="77301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1AB38561-A139-4912-892A-61AFBF8C6899}" type="pres">
      <dgm:prSet presAssocID="{5541A1B1-89C8-4BD8-B344-7D129A146C21}" presName="titleText2" presStyleLbl="fgAcc1" presStyleIdx="3" presStyleCnt="5" custScaleY="126902" custLinFactNeighborX="6771" custLinFactNeighborY="4801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F96C1B3-53D8-4E75-B2BD-20FA4D476403}" type="pres">
      <dgm:prSet presAssocID="{5541A1B1-89C8-4BD8-B344-7D129A146C21}" presName="rootConnector" presStyleLbl="node2" presStyleIdx="0" presStyleCnt="0"/>
      <dgm:spPr/>
      <dgm:t>
        <a:bodyPr/>
        <a:lstStyle/>
        <a:p>
          <a:endParaRPr lang="pt-BR"/>
        </a:p>
      </dgm:t>
    </dgm:pt>
    <dgm:pt modelId="{CEFF4199-510B-4B7F-9235-15DD55304A4C}" type="pres">
      <dgm:prSet presAssocID="{5541A1B1-89C8-4BD8-B344-7D129A146C21}" presName="hierChild4" presStyleCnt="0"/>
      <dgm:spPr/>
    </dgm:pt>
    <dgm:pt modelId="{C458C7A3-D68B-4E3B-8A6B-41F4DE0F7EE2}" type="pres">
      <dgm:prSet presAssocID="{9D9B31A0-EACA-4388-970B-4FB16D213856}" presName="Name37" presStyleLbl="parChTrans1D3" presStyleIdx="2" presStyleCnt="3"/>
      <dgm:spPr/>
      <dgm:t>
        <a:bodyPr/>
        <a:lstStyle/>
        <a:p>
          <a:endParaRPr lang="pt-BR"/>
        </a:p>
      </dgm:t>
    </dgm:pt>
    <dgm:pt modelId="{5D44E7A6-521F-40A0-A6CE-6B2523EFB497}" type="pres">
      <dgm:prSet presAssocID="{24E15003-0D13-4691-B69D-154D6B70DEB8}" presName="hierRoot2" presStyleCnt="0">
        <dgm:presLayoutVars>
          <dgm:hierBranch val="init"/>
        </dgm:presLayoutVars>
      </dgm:prSet>
      <dgm:spPr/>
    </dgm:pt>
    <dgm:pt modelId="{82BD98F0-24B1-4849-B0A4-74A352AC3855}" type="pres">
      <dgm:prSet presAssocID="{24E15003-0D13-4691-B69D-154D6B70DEB8}" presName="rootComposite" presStyleCnt="0"/>
      <dgm:spPr/>
    </dgm:pt>
    <dgm:pt modelId="{5C3CBAB6-676B-40F8-831F-379CD34AB7CF}" type="pres">
      <dgm:prSet presAssocID="{24E15003-0D13-4691-B69D-154D6B70DEB8}" presName="rootText" presStyleLbl="node1" presStyleIdx="4" presStyleCnt="5" custScaleX="172016" custScaleY="118030">
        <dgm:presLayoutVars>
          <dgm:chMax/>
          <dgm:chPref val="3"/>
        </dgm:presLayoutVars>
      </dgm:prSet>
      <dgm:spPr/>
      <dgm:t>
        <a:bodyPr/>
        <a:lstStyle/>
        <a:p>
          <a:endParaRPr lang="pt-BR"/>
        </a:p>
      </dgm:t>
    </dgm:pt>
    <dgm:pt modelId="{BC395747-4D94-43DC-B443-A1AEBA56CFD3}" type="pres">
      <dgm:prSet presAssocID="{24E15003-0D13-4691-B69D-154D6B70DEB8}" presName="titleText2" presStyleLbl="fgAcc1" presStyleIdx="4" presStyleCnt="5" custScaleX="185384" custScaleY="238793" custLinFactNeighborX="-1277" custLinFactNeighborY="6570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A70A4EE-6A5D-4AE6-83B8-A25317584D20}" type="pres">
      <dgm:prSet presAssocID="{24E15003-0D13-4691-B69D-154D6B70DEB8}" presName="rootConnector" presStyleLbl="node3" presStyleIdx="0" presStyleCnt="0"/>
      <dgm:spPr/>
      <dgm:t>
        <a:bodyPr/>
        <a:lstStyle/>
        <a:p>
          <a:endParaRPr lang="pt-BR"/>
        </a:p>
      </dgm:t>
    </dgm:pt>
    <dgm:pt modelId="{70E7492A-2C65-4083-A127-780C6AC9BFDD}" type="pres">
      <dgm:prSet presAssocID="{24E15003-0D13-4691-B69D-154D6B70DEB8}" presName="hierChild4" presStyleCnt="0"/>
      <dgm:spPr/>
    </dgm:pt>
    <dgm:pt modelId="{614A02B4-6016-4857-9BFB-EED6964BC2BE}" type="pres">
      <dgm:prSet presAssocID="{24E15003-0D13-4691-B69D-154D6B70DEB8}" presName="hierChild5" presStyleCnt="0"/>
      <dgm:spPr/>
    </dgm:pt>
    <dgm:pt modelId="{FAA0A426-A6FC-4AC4-B2F4-C3D5EEA3AD19}" type="pres">
      <dgm:prSet presAssocID="{5541A1B1-89C8-4BD8-B344-7D129A146C21}" presName="hierChild5" presStyleCnt="0"/>
      <dgm:spPr/>
    </dgm:pt>
    <dgm:pt modelId="{70260843-8502-41F7-B103-BFEBF7E2B2EA}" type="pres">
      <dgm:prSet presAssocID="{6795B7CE-26E0-414B-A113-6867165166DC}" presName="hierChild3" presStyleCnt="0"/>
      <dgm:spPr/>
    </dgm:pt>
  </dgm:ptLst>
  <dgm:cxnLst>
    <dgm:cxn modelId="{5A41E9D0-644A-4B35-9D51-F987770BB7F1}" type="presOf" srcId="{5C6EEC0B-1D35-4B49-9321-00BDA53390BF}" destId="{2BF33F3A-94A0-48C8-990C-2205285E9E75}" srcOrd="0" destOrd="0" presId="urn:microsoft.com/office/officeart/2008/layout/NameandTitleOrganizationalChart"/>
    <dgm:cxn modelId="{CEFEE219-DCE2-4481-A361-FBB04CD09436}" type="presOf" srcId="{6795B7CE-26E0-414B-A113-6867165166DC}" destId="{AC8068DB-130F-405C-948E-E8411F686E6B}" srcOrd="0" destOrd="0" presId="urn:microsoft.com/office/officeart/2008/layout/NameandTitleOrganizationalChart"/>
    <dgm:cxn modelId="{30A6D004-CDD7-4B97-BCE5-D6FDB211C125}" srcId="{E63DFF5A-B5EA-42CA-A0E3-239CD92C5B58}" destId="{53827457-0E3B-4D94-979D-A8F62B449B2B}" srcOrd="1" destOrd="0" parTransId="{DC73F375-8B59-4F21-8804-703C2230EADD}" sibTransId="{B5EFD28B-02C6-421F-8E17-98DA9DDDEE4E}"/>
    <dgm:cxn modelId="{E86DEBA2-29C5-43F0-B690-A7D42CFA6F76}" type="presOf" srcId="{53827457-0E3B-4D94-979D-A8F62B449B2B}" destId="{3A776880-BA61-4CAF-91D1-8883DC9BD99C}" srcOrd="0" destOrd="0" presId="urn:microsoft.com/office/officeart/2008/layout/NameandTitleOrganizationalChart"/>
    <dgm:cxn modelId="{62FC5215-0D49-4BC3-9D6B-C8E50BB4E639}" type="presOf" srcId="{F6D0355D-1C8C-4031-9B6B-AD1DC5CAD0D2}" destId="{6749F47E-12EF-4BC7-BAE2-112530BCEA93}" srcOrd="0" destOrd="0" presId="urn:microsoft.com/office/officeart/2008/layout/NameandTitleOrganizationalChart"/>
    <dgm:cxn modelId="{5161621A-129E-4539-9063-A89EB4899E50}" type="presOf" srcId="{24E15003-0D13-4691-B69D-154D6B70DEB8}" destId="{5C3CBAB6-676B-40F8-831F-379CD34AB7CF}" srcOrd="0" destOrd="0" presId="urn:microsoft.com/office/officeart/2008/layout/NameandTitleOrganizationalChart"/>
    <dgm:cxn modelId="{C5746F84-2032-46AA-87B8-809D98EF2840}" type="presOf" srcId="{FB58B109-CA33-4324-AC55-E229C6EC755B}" destId="{BB7765DF-98E9-47C5-A0D4-9300CBECF962}" srcOrd="0" destOrd="0" presId="urn:microsoft.com/office/officeart/2008/layout/NameandTitleOrganizationalChart"/>
    <dgm:cxn modelId="{494F1610-D187-4607-8DC5-D1A22B551CE9}" type="presOf" srcId="{45565763-8FE8-4A50-817E-103C70BAF0E6}" destId="{2E7B4280-3E7F-4904-855C-8A490B661E85}" srcOrd="0" destOrd="0" presId="urn:microsoft.com/office/officeart/2008/layout/NameandTitleOrganizationalChart"/>
    <dgm:cxn modelId="{8341650B-B97C-40C9-A9AC-6921609BFAD3}" type="presOf" srcId="{E5E547AA-DCEC-460A-8A48-087600256E7A}" destId="{111C9AF5-CF00-446C-BCE1-09C8BD3D9983}" srcOrd="0" destOrd="0" presId="urn:microsoft.com/office/officeart/2008/layout/NameandTitleOrganizationalChart"/>
    <dgm:cxn modelId="{2547122E-9B7F-4FEE-A15F-648EE19C350A}" type="presOf" srcId="{36EE1B13-F900-43DB-8F06-DF7437CA51DA}" destId="{1AB38561-A139-4912-892A-61AFBF8C6899}" srcOrd="0" destOrd="0" presId="urn:microsoft.com/office/officeart/2008/layout/NameandTitleOrganizationalChart"/>
    <dgm:cxn modelId="{9BDA2A07-980A-4616-9FAA-00069BDF320F}" type="presOf" srcId="{5541A1B1-89C8-4BD8-B344-7D129A146C21}" destId="{44584D57-CFD2-4EAD-AFB2-C68A19440977}" srcOrd="0" destOrd="0" presId="urn:microsoft.com/office/officeart/2008/layout/NameandTitleOrganizationalChart"/>
    <dgm:cxn modelId="{88EE7273-CD37-44CA-85F0-B69D331FB986}" srcId="{6795B7CE-26E0-414B-A113-6867165166DC}" destId="{E63DFF5A-B5EA-42CA-A0E3-239CD92C5B58}" srcOrd="0" destOrd="0" parTransId="{F6D0355D-1C8C-4031-9B6B-AD1DC5CAD0D2}" sibTransId="{60392896-D8C9-4DC5-93AA-FC7D96E836E6}"/>
    <dgm:cxn modelId="{EC0E860C-88CA-4914-B6BA-46CE27A47A4F}" type="presOf" srcId="{60392896-D8C9-4DC5-93AA-FC7D96E836E6}" destId="{8AB9812D-BA20-4CA3-974B-6369B1C38DFA}" srcOrd="0" destOrd="0" presId="urn:microsoft.com/office/officeart/2008/layout/NameandTitleOrganizationalChart"/>
    <dgm:cxn modelId="{830EA43B-11F6-41E4-901B-0BCA11E3B1DE}" type="presOf" srcId="{24E15003-0D13-4691-B69D-154D6B70DEB8}" destId="{BA70A4EE-6A5D-4AE6-83B8-A25317584D20}" srcOrd="1" destOrd="0" presId="urn:microsoft.com/office/officeart/2008/layout/NameandTitleOrganizationalChart"/>
    <dgm:cxn modelId="{42F58BC5-1FE2-4511-83D6-AABF709C01CE}" type="presOf" srcId="{E63DFF5A-B5EA-42CA-A0E3-239CD92C5B58}" destId="{C120BA6C-0D00-4399-B2B7-5A9DD1B9DB0A}" srcOrd="0" destOrd="0" presId="urn:microsoft.com/office/officeart/2008/layout/NameandTitleOrganizationalChart"/>
    <dgm:cxn modelId="{F449C3F4-501D-4F8B-BDD8-278502D89A91}" type="presOf" srcId="{26CD8A61-C937-4BA9-BB33-78E1015A45C4}" destId="{BC395747-4D94-43DC-B443-A1AEBA56CFD3}" srcOrd="0" destOrd="0" presId="urn:microsoft.com/office/officeart/2008/layout/NameandTitleOrganizationalChart"/>
    <dgm:cxn modelId="{21331CF5-6F01-4F70-B5B8-03CD7F1F9988}" type="presOf" srcId="{B5EFD28B-02C6-421F-8E17-98DA9DDDEE4E}" destId="{049F9344-FE49-409E-8D64-2D46643D98E4}" srcOrd="0" destOrd="0" presId="urn:microsoft.com/office/officeart/2008/layout/NameandTitleOrganizationalChart"/>
    <dgm:cxn modelId="{393BEFB7-A7E2-4AE9-A165-E576D6B26DA3}" srcId="{6795B7CE-26E0-414B-A113-6867165166DC}" destId="{5541A1B1-89C8-4BD8-B344-7D129A146C21}" srcOrd="1" destOrd="0" parTransId="{45565763-8FE8-4A50-817E-103C70BAF0E6}" sibTransId="{36EE1B13-F900-43DB-8F06-DF7437CA51DA}"/>
    <dgm:cxn modelId="{B51C7B28-5EEA-44C4-9260-A725D1C04BC0}" type="presOf" srcId="{DC73F375-8B59-4F21-8804-703C2230EADD}" destId="{FC67CEF5-9935-41C6-8731-BF2AB2D7A491}" srcOrd="0" destOrd="0" presId="urn:microsoft.com/office/officeart/2008/layout/NameandTitleOrganizationalChart"/>
    <dgm:cxn modelId="{D2A53E57-37FD-47F4-BFAE-CBBDD0BD24CD}" srcId="{E63DFF5A-B5EA-42CA-A0E3-239CD92C5B58}" destId="{66662455-2867-4AFE-9B47-6085484F647E}" srcOrd="0" destOrd="0" parTransId="{FB58B109-CA33-4324-AC55-E229C6EC755B}" sibTransId="{5C6EEC0B-1D35-4B49-9321-00BDA53390BF}"/>
    <dgm:cxn modelId="{BA71BBCD-C30D-47A0-BDEE-947810914C1E}" srcId="{5541A1B1-89C8-4BD8-B344-7D129A146C21}" destId="{24E15003-0D13-4691-B69D-154D6B70DEB8}" srcOrd="0" destOrd="0" parTransId="{9D9B31A0-EACA-4388-970B-4FB16D213856}" sibTransId="{26CD8A61-C937-4BA9-BB33-78E1015A45C4}"/>
    <dgm:cxn modelId="{3D0576CB-A908-4C2B-AB67-F1B1ECF8322D}" type="presOf" srcId="{66662455-2867-4AFE-9B47-6085484F647E}" destId="{F40EBA9F-CA06-47E4-B12F-F6EFF52EAEE1}" srcOrd="1" destOrd="0" presId="urn:microsoft.com/office/officeart/2008/layout/NameandTitleOrganizationalChart"/>
    <dgm:cxn modelId="{86BA82EF-4691-498B-9C01-86872AF37AD8}" type="presOf" srcId="{4A546EE7-A858-4964-A331-BFC8398B3D26}" destId="{458E2239-84A6-4AA7-AE21-E99BEF60318C}" srcOrd="0" destOrd="0" presId="urn:microsoft.com/office/officeart/2008/layout/NameandTitleOrganizationalChart"/>
    <dgm:cxn modelId="{03786250-FFEE-4598-AB5C-08697B64B2D6}" srcId="{4A546EE7-A858-4964-A331-BFC8398B3D26}" destId="{6795B7CE-26E0-414B-A113-6867165166DC}" srcOrd="0" destOrd="0" parTransId="{A91BFA1C-F769-4431-9A74-432DEEE9845E}" sibTransId="{E5E547AA-DCEC-460A-8A48-087600256E7A}"/>
    <dgm:cxn modelId="{E63FE187-4575-4A19-9CA9-0657318526DC}" type="presOf" srcId="{9D9B31A0-EACA-4388-970B-4FB16D213856}" destId="{C458C7A3-D68B-4E3B-8A6B-41F4DE0F7EE2}" srcOrd="0" destOrd="0" presId="urn:microsoft.com/office/officeart/2008/layout/NameandTitleOrganizationalChart"/>
    <dgm:cxn modelId="{010001D3-9478-4914-890A-F2CFFF6A0933}" type="presOf" srcId="{53827457-0E3B-4D94-979D-A8F62B449B2B}" destId="{752CBC60-9330-40F5-B302-1D4B260C98F3}" srcOrd="1" destOrd="0" presId="urn:microsoft.com/office/officeart/2008/layout/NameandTitleOrganizationalChart"/>
    <dgm:cxn modelId="{2584031C-988F-4B16-9340-A2D557062153}" type="presOf" srcId="{E63DFF5A-B5EA-42CA-A0E3-239CD92C5B58}" destId="{BE2F08D7-B07A-44EA-986C-BFDC99D7F626}" srcOrd="1" destOrd="0" presId="urn:microsoft.com/office/officeart/2008/layout/NameandTitleOrganizationalChart"/>
    <dgm:cxn modelId="{D91C6F95-3A4E-490E-9136-C10327289F24}" type="presOf" srcId="{66662455-2867-4AFE-9B47-6085484F647E}" destId="{EBD1BAB0-92DD-4970-A3F1-90F561631AF5}" srcOrd="0" destOrd="0" presId="urn:microsoft.com/office/officeart/2008/layout/NameandTitleOrganizationalChart"/>
    <dgm:cxn modelId="{1B2A114C-0F4A-4FBD-8AEB-DA3A18C8DF0E}" type="presOf" srcId="{6795B7CE-26E0-414B-A113-6867165166DC}" destId="{E68633AB-B90E-439F-B0A6-C32FF4BED640}" srcOrd="1" destOrd="0" presId="urn:microsoft.com/office/officeart/2008/layout/NameandTitleOrganizationalChart"/>
    <dgm:cxn modelId="{3821A57C-D3D3-4ECD-8336-4AACB81D532A}" type="presOf" srcId="{5541A1B1-89C8-4BD8-B344-7D129A146C21}" destId="{4F96C1B3-53D8-4E75-B2BD-20FA4D476403}" srcOrd="1" destOrd="0" presId="urn:microsoft.com/office/officeart/2008/layout/NameandTitleOrganizationalChart"/>
    <dgm:cxn modelId="{D6D46587-0ACD-489D-92AD-F27E5BC57818}" type="presParOf" srcId="{458E2239-84A6-4AA7-AE21-E99BEF60318C}" destId="{CB378766-911B-4566-AC8B-9B7F957B5A04}" srcOrd="0" destOrd="0" presId="urn:microsoft.com/office/officeart/2008/layout/NameandTitleOrganizationalChart"/>
    <dgm:cxn modelId="{687DE105-0609-4DF3-88C0-8DD929D02D30}" type="presParOf" srcId="{CB378766-911B-4566-AC8B-9B7F957B5A04}" destId="{4313029D-DBAF-442C-9B56-99D0965BD753}" srcOrd="0" destOrd="0" presId="urn:microsoft.com/office/officeart/2008/layout/NameandTitleOrganizationalChart"/>
    <dgm:cxn modelId="{5A22EE2E-01BD-43BD-9E2E-42E369EDE09A}" type="presParOf" srcId="{4313029D-DBAF-442C-9B56-99D0965BD753}" destId="{AC8068DB-130F-405C-948E-E8411F686E6B}" srcOrd="0" destOrd="0" presId="urn:microsoft.com/office/officeart/2008/layout/NameandTitleOrganizationalChart"/>
    <dgm:cxn modelId="{E96564DA-6713-4C4C-BB56-3F42E60AD984}" type="presParOf" srcId="{4313029D-DBAF-442C-9B56-99D0965BD753}" destId="{111C9AF5-CF00-446C-BCE1-09C8BD3D9983}" srcOrd="1" destOrd="0" presId="urn:microsoft.com/office/officeart/2008/layout/NameandTitleOrganizationalChart"/>
    <dgm:cxn modelId="{BD9A5796-0A0C-477E-9227-AC253F771B3A}" type="presParOf" srcId="{4313029D-DBAF-442C-9B56-99D0965BD753}" destId="{E68633AB-B90E-439F-B0A6-C32FF4BED640}" srcOrd="2" destOrd="0" presId="urn:microsoft.com/office/officeart/2008/layout/NameandTitleOrganizationalChart"/>
    <dgm:cxn modelId="{888C628D-41FE-409C-80C6-29FB9262ABB6}" type="presParOf" srcId="{CB378766-911B-4566-AC8B-9B7F957B5A04}" destId="{575CA9CD-A5D0-4C94-AB72-C54A1DB0DA51}" srcOrd="1" destOrd="0" presId="urn:microsoft.com/office/officeart/2008/layout/NameandTitleOrganizationalChart"/>
    <dgm:cxn modelId="{69B8ED4B-36A3-4B1C-AC52-C8F1AEEFD8E9}" type="presParOf" srcId="{575CA9CD-A5D0-4C94-AB72-C54A1DB0DA51}" destId="{6749F47E-12EF-4BC7-BAE2-112530BCEA93}" srcOrd="0" destOrd="0" presId="urn:microsoft.com/office/officeart/2008/layout/NameandTitleOrganizationalChart"/>
    <dgm:cxn modelId="{FA975BC2-0BC1-4D2F-8202-CCE4DB113A20}" type="presParOf" srcId="{575CA9CD-A5D0-4C94-AB72-C54A1DB0DA51}" destId="{C2F5142B-A115-4E8F-9BDA-4A7FF3E4842E}" srcOrd="1" destOrd="0" presId="urn:microsoft.com/office/officeart/2008/layout/NameandTitleOrganizationalChart"/>
    <dgm:cxn modelId="{E2D4934B-FCC0-405D-80BF-F9225D9B8BDC}" type="presParOf" srcId="{C2F5142B-A115-4E8F-9BDA-4A7FF3E4842E}" destId="{DD948141-8FE9-48E5-B506-57F26B21E6A4}" srcOrd="0" destOrd="0" presId="urn:microsoft.com/office/officeart/2008/layout/NameandTitleOrganizationalChart"/>
    <dgm:cxn modelId="{E3E664F5-606E-43F9-801D-CE6341F9D2E3}" type="presParOf" srcId="{DD948141-8FE9-48E5-B506-57F26B21E6A4}" destId="{C120BA6C-0D00-4399-B2B7-5A9DD1B9DB0A}" srcOrd="0" destOrd="0" presId="urn:microsoft.com/office/officeart/2008/layout/NameandTitleOrganizationalChart"/>
    <dgm:cxn modelId="{9D7B9061-1894-4549-A1FE-C6845493C200}" type="presParOf" srcId="{DD948141-8FE9-48E5-B506-57F26B21E6A4}" destId="{8AB9812D-BA20-4CA3-974B-6369B1C38DFA}" srcOrd="1" destOrd="0" presId="urn:microsoft.com/office/officeart/2008/layout/NameandTitleOrganizationalChart"/>
    <dgm:cxn modelId="{047BDA46-444B-459E-8B78-E59378DD822E}" type="presParOf" srcId="{DD948141-8FE9-48E5-B506-57F26B21E6A4}" destId="{BE2F08D7-B07A-44EA-986C-BFDC99D7F626}" srcOrd="2" destOrd="0" presId="urn:microsoft.com/office/officeart/2008/layout/NameandTitleOrganizationalChart"/>
    <dgm:cxn modelId="{0C5CA8A9-F05D-4FD7-873B-8E74246F273E}" type="presParOf" srcId="{C2F5142B-A115-4E8F-9BDA-4A7FF3E4842E}" destId="{1F7E94D6-CD29-439A-BEAB-98A5B59E737E}" srcOrd="1" destOrd="0" presId="urn:microsoft.com/office/officeart/2008/layout/NameandTitleOrganizationalChart"/>
    <dgm:cxn modelId="{680ACCEA-3411-40E7-8E71-1FE35C0528D8}" type="presParOf" srcId="{1F7E94D6-CD29-439A-BEAB-98A5B59E737E}" destId="{BB7765DF-98E9-47C5-A0D4-9300CBECF962}" srcOrd="0" destOrd="0" presId="urn:microsoft.com/office/officeart/2008/layout/NameandTitleOrganizationalChart"/>
    <dgm:cxn modelId="{EE754D13-9EF7-4A28-9CF6-5172318FEA2C}" type="presParOf" srcId="{1F7E94D6-CD29-439A-BEAB-98A5B59E737E}" destId="{8FFCBA16-3606-4AF5-8D31-CE3BE065F029}" srcOrd="1" destOrd="0" presId="urn:microsoft.com/office/officeart/2008/layout/NameandTitleOrganizationalChart"/>
    <dgm:cxn modelId="{0FFB0679-ED60-4531-A0F0-BCB9623FBBAD}" type="presParOf" srcId="{8FFCBA16-3606-4AF5-8D31-CE3BE065F029}" destId="{933C5438-BCC1-4C41-B494-F6C3CBEE2D2F}" srcOrd="0" destOrd="0" presId="urn:microsoft.com/office/officeart/2008/layout/NameandTitleOrganizationalChart"/>
    <dgm:cxn modelId="{35E39C2E-5E73-4B5C-BDA0-CE7A467B5BF3}" type="presParOf" srcId="{933C5438-BCC1-4C41-B494-F6C3CBEE2D2F}" destId="{EBD1BAB0-92DD-4970-A3F1-90F561631AF5}" srcOrd="0" destOrd="0" presId="urn:microsoft.com/office/officeart/2008/layout/NameandTitleOrganizationalChart"/>
    <dgm:cxn modelId="{8AC3D047-F588-4782-878C-84EF2F5E5D7B}" type="presParOf" srcId="{933C5438-BCC1-4C41-B494-F6C3CBEE2D2F}" destId="{2BF33F3A-94A0-48C8-990C-2205285E9E75}" srcOrd="1" destOrd="0" presId="urn:microsoft.com/office/officeart/2008/layout/NameandTitleOrganizationalChart"/>
    <dgm:cxn modelId="{58BAA1FB-83A6-4A9C-A573-89B630852FD1}" type="presParOf" srcId="{933C5438-BCC1-4C41-B494-F6C3CBEE2D2F}" destId="{F40EBA9F-CA06-47E4-B12F-F6EFF52EAEE1}" srcOrd="2" destOrd="0" presId="urn:microsoft.com/office/officeart/2008/layout/NameandTitleOrganizationalChart"/>
    <dgm:cxn modelId="{B03D4E60-CAEF-4B2C-8180-E5C86609CC66}" type="presParOf" srcId="{8FFCBA16-3606-4AF5-8D31-CE3BE065F029}" destId="{504FE617-858E-473C-A0CB-522B7ED00576}" srcOrd="1" destOrd="0" presId="urn:microsoft.com/office/officeart/2008/layout/NameandTitleOrganizationalChart"/>
    <dgm:cxn modelId="{D2C21BF9-DAB5-44AD-A992-5D120606EE0C}" type="presParOf" srcId="{8FFCBA16-3606-4AF5-8D31-CE3BE065F029}" destId="{EEA54BB2-F30D-4923-864B-ABD89B1A4358}" srcOrd="2" destOrd="0" presId="urn:microsoft.com/office/officeart/2008/layout/NameandTitleOrganizationalChart"/>
    <dgm:cxn modelId="{6C129160-AEF9-4E7A-9C15-7B3F69587A81}" type="presParOf" srcId="{1F7E94D6-CD29-439A-BEAB-98A5B59E737E}" destId="{FC67CEF5-9935-41C6-8731-BF2AB2D7A491}" srcOrd="2" destOrd="0" presId="urn:microsoft.com/office/officeart/2008/layout/NameandTitleOrganizationalChart"/>
    <dgm:cxn modelId="{5132D1D7-1192-4D82-AAB0-FDF6AD8284F4}" type="presParOf" srcId="{1F7E94D6-CD29-439A-BEAB-98A5B59E737E}" destId="{FFCA8D9B-6EAF-4A23-A95B-012A1698886F}" srcOrd="3" destOrd="0" presId="urn:microsoft.com/office/officeart/2008/layout/NameandTitleOrganizationalChart"/>
    <dgm:cxn modelId="{D142D494-0911-45A2-AAA7-14BA995F9E3A}" type="presParOf" srcId="{FFCA8D9B-6EAF-4A23-A95B-012A1698886F}" destId="{374BAA69-41CE-483A-993B-C8371D412A0B}" srcOrd="0" destOrd="0" presId="urn:microsoft.com/office/officeart/2008/layout/NameandTitleOrganizationalChart"/>
    <dgm:cxn modelId="{7C386C8F-B0EE-4AAE-B8ED-531D5CB2307A}" type="presParOf" srcId="{374BAA69-41CE-483A-993B-C8371D412A0B}" destId="{3A776880-BA61-4CAF-91D1-8883DC9BD99C}" srcOrd="0" destOrd="0" presId="urn:microsoft.com/office/officeart/2008/layout/NameandTitleOrganizationalChart"/>
    <dgm:cxn modelId="{E2F58C64-C363-41BF-9609-FE23469724ED}" type="presParOf" srcId="{374BAA69-41CE-483A-993B-C8371D412A0B}" destId="{049F9344-FE49-409E-8D64-2D46643D98E4}" srcOrd="1" destOrd="0" presId="urn:microsoft.com/office/officeart/2008/layout/NameandTitleOrganizationalChart"/>
    <dgm:cxn modelId="{9BFD1056-5E12-4232-A6C8-A8ECF69DAB41}" type="presParOf" srcId="{374BAA69-41CE-483A-993B-C8371D412A0B}" destId="{752CBC60-9330-40F5-B302-1D4B260C98F3}" srcOrd="2" destOrd="0" presId="urn:microsoft.com/office/officeart/2008/layout/NameandTitleOrganizationalChart"/>
    <dgm:cxn modelId="{4069EFBB-4143-42BD-94A8-158D178E6F9C}" type="presParOf" srcId="{FFCA8D9B-6EAF-4A23-A95B-012A1698886F}" destId="{55FE35C7-E2F6-487C-BDA7-7CD08CF99ED8}" srcOrd="1" destOrd="0" presId="urn:microsoft.com/office/officeart/2008/layout/NameandTitleOrganizationalChart"/>
    <dgm:cxn modelId="{B62DEA33-FBF1-4CF8-8C40-DDEEF631087C}" type="presParOf" srcId="{FFCA8D9B-6EAF-4A23-A95B-012A1698886F}" destId="{2222413E-13A4-45D3-AFB9-8D35DE2C469E}" srcOrd="2" destOrd="0" presId="urn:microsoft.com/office/officeart/2008/layout/NameandTitleOrganizationalChart"/>
    <dgm:cxn modelId="{ABBD0429-1D82-4AF6-90ED-91EA6B49D879}" type="presParOf" srcId="{C2F5142B-A115-4E8F-9BDA-4A7FF3E4842E}" destId="{C262EF81-7A9A-48AC-A5D9-4AF439005B8B}" srcOrd="2" destOrd="0" presId="urn:microsoft.com/office/officeart/2008/layout/NameandTitleOrganizationalChart"/>
    <dgm:cxn modelId="{E1BBA315-4B79-4FA6-A1D3-ADF260B1C7D1}" type="presParOf" srcId="{575CA9CD-A5D0-4C94-AB72-C54A1DB0DA51}" destId="{2E7B4280-3E7F-4904-855C-8A490B661E85}" srcOrd="2" destOrd="0" presId="urn:microsoft.com/office/officeart/2008/layout/NameandTitleOrganizationalChart"/>
    <dgm:cxn modelId="{9AAF9703-5D7D-4734-99E8-E68DD9DE7F52}" type="presParOf" srcId="{575CA9CD-A5D0-4C94-AB72-C54A1DB0DA51}" destId="{AF4136C9-E09E-4BFA-AF8B-AE8678E7441C}" srcOrd="3" destOrd="0" presId="urn:microsoft.com/office/officeart/2008/layout/NameandTitleOrganizationalChart"/>
    <dgm:cxn modelId="{E4E7C8CE-4739-4DC9-A5EF-73A873CD5000}" type="presParOf" srcId="{AF4136C9-E09E-4BFA-AF8B-AE8678E7441C}" destId="{418D49AD-DA8C-4ECB-9C7C-CDDD58194323}" srcOrd="0" destOrd="0" presId="urn:microsoft.com/office/officeart/2008/layout/NameandTitleOrganizationalChart"/>
    <dgm:cxn modelId="{185BA002-0D75-4560-82A4-E7F77869AA9A}" type="presParOf" srcId="{418D49AD-DA8C-4ECB-9C7C-CDDD58194323}" destId="{44584D57-CFD2-4EAD-AFB2-C68A19440977}" srcOrd="0" destOrd="0" presId="urn:microsoft.com/office/officeart/2008/layout/NameandTitleOrganizationalChart"/>
    <dgm:cxn modelId="{6713DEFE-6A89-44C8-8BE7-14A1CFAFDAB3}" type="presParOf" srcId="{418D49AD-DA8C-4ECB-9C7C-CDDD58194323}" destId="{1AB38561-A139-4912-892A-61AFBF8C6899}" srcOrd="1" destOrd="0" presId="urn:microsoft.com/office/officeart/2008/layout/NameandTitleOrganizationalChart"/>
    <dgm:cxn modelId="{082DF9BA-08B6-4B29-910D-FD23973DF8C7}" type="presParOf" srcId="{418D49AD-DA8C-4ECB-9C7C-CDDD58194323}" destId="{4F96C1B3-53D8-4E75-B2BD-20FA4D476403}" srcOrd="2" destOrd="0" presId="urn:microsoft.com/office/officeart/2008/layout/NameandTitleOrganizationalChart"/>
    <dgm:cxn modelId="{5F17A7D2-6C3A-4A30-88FB-765EDADD88D7}" type="presParOf" srcId="{AF4136C9-E09E-4BFA-AF8B-AE8678E7441C}" destId="{CEFF4199-510B-4B7F-9235-15DD55304A4C}" srcOrd="1" destOrd="0" presId="urn:microsoft.com/office/officeart/2008/layout/NameandTitleOrganizationalChart"/>
    <dgm:cxn modelId="{3AC162CB-AA54-478D-A17A-C9843013D13E}" type="presParOf" srcId="{CEFF4199-510B-4B7F-9235-15DD55304A4C}" destId="{C458C7A3-D68B-4E3B-8A6B-41F4DE0F7EE2}" srcOrd="0" destOrd="0" presId="urn:microsoft.com/office/officeart/2008/layout/NameandTitleOrganizationalChart"/>
    <dgm:cxn modelId="{82734E67-FA89-4D53-8C0E-215B920C766C}" type="presParOf" srcId="{CEFF4199-510B-4B7F-9235-15DD55304A4C}" destId="{5D44E7A6-521F-40A0-A6CE-6B2523EFB497}" srcOrd="1" destOrd="0" presId="urn:microsoft.com/office/officeart/2008/layout/NameandTitleOrganizationalChart"/>
    <dgm:cxn modelId="{2ED117CA-F4A6-4C1C-B421-91B4AF270EA3}" type="presParOf" srcId="{5D44E7A6-521F-40A0-A6CE-6B2523EFB497}" destId="{82BD98F0-24B1-4849-B0A4-74A352AC3855}" srcOrd="0" destOrd="0" presId="urn:microsoft.com/office/officeart/2008/layout/NameandTitleOrganizationalChart"/>
    <dgm:cxn modelId="{6DB9E688-C58B-4E4F-AA8E-9C2D5366F73D}" type="presParOf" srcId="{82BD98F0-24B1-4849-B0A4-74A352AC3855}" destId="{5C3CBAB6-676B-40F8-831F-379CD34AB7CF}" srcOrd="0" destOrd="0" presId="urn:microsoft.com/office/officeart/2008/layout/NameandTitleOrganizationalChart"/>
    <dgm:cxn modelId="{327AD71B-8C60-4619-AC80-986B488B4860}" type="presParOf" srcId="{82BD98F0-24B1-4849-B0A4-74A352AC3855}" destId="{BC395747-4D94-43DC-B443-A1AEBA56CFD3}" srcOrd="1" destOrd="0" presId="urn:microsoft.com/office/officeart/2008/layout/NameandTitleOrganizationalChart"/>
    <dgm:cxn modelId="{060645C1-F85B-4D46-81E5-1DF54C86E818}" type="presParOf" srcId="{82BD98F0-24B1-4849-B0A4-74A352AC3855}" destId="{BA70A4EE-6A5D-4AE6-83B8-A25317584D20}" srcOrd="2" destOrd="0" presId="urn:microsoft.com/office/officeart/2008/layout/NameandTitleOrganizationalChart"/>
    <dgm:cxn modelId="{5B6851D0-A0A3-42DA-ADC1-FAEBC192F39C}" type="presParOf" srcId="{5D44E7A6-521F-40A0-A6CE-6B2523EFB497}" destId="{70E7492A-2C65-4083-A127-780C6AC9BFDD}" srcOrd="1" destOrd="0" presId="urn:microsoft.com/office/officeart/2008/layout/NameandTitleOrganizationalChart"/>
    <dgm:cxn modelId="{05554B36-9FAB-43A8-9C48-7FE0D4DCD2B8}" type="presParOf" srcId="{5D44E7A6-521F-40A0-A6CE-6B2523EFB497}" destId="{614A02B4-6016-4857-9BFB-EED6964BC2BE}" srcOrd="2" destOrd="0" presId="urn:microsoft.com/office/officeart/2008/layout/NameandTitleOrganizationalChart"/>
    <dgm:cxn modelId="{FBF31823-55E5-4CDF-A1F1-8A9EEB2ED753}" type="presParOf" srcId="{AF4136C9-E09E-4BFA-AF8B-AE8678E7441C}" destId="{FAA0A426-A6FC-4AC4-B2F4-C3D5EEA3AD19}" srcOrd="2" destOrd="0" presId="urn:microsoft.com/office/officeart/2008/layout/NameandTitleOrganizationalChart"/>
    <dgm:cxn modelId="{9461FD53-DD6E-48AF-A95D-E0DCDDBFC2AC}" type="presParOf" srcId="{CB378766-911B-4566-AC8B-9B7F957B5A04}" destId="{70260843-8502-41F7-B103-BFEBF7E2B2E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8C7A3-D68B-4E3B-8A6B-41F4DE0F7EE2}">
      <dsp:nvSpPr>
        <dsp:cNvPr id="0" name=""/>
        <dsp:cNvSpPr/>
      </dsp:nvSpPr>
      <dsp:spPr>
        <a:xfrm>
          <a:off x="5871856" y="2476104"/>
          <a:ext cx="95900" cy="588817"/>
        </a:xfrm>
        <a:custGeom>
          <a:avLst/>
          <a:gdLst/>
          <a:ahLst/>
          <a:cxnLst/>
          <a:rect l="0" t="0" r="0" b="0"/>
          <a:pathLst>
            <a:path>
              <a:moveTo>
                <a:pt x="95900" y="0"/>
              </a:moveTo>
              <a:lnTo>
                <a:pt x="95900" y="402172"/>
              </a:lnTo>
              <a:lnTo>
                <a:pt x="0" y="402172"/>
              </a:lnTo>
              <a:lnTo>
                <a:pt x="0" y="5888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B4280-3E7F-4904-855C-8A490B661E85}">
      <dsp:nvSpPr>
        <dsp:cNvPr id="0" name=""/>
        <dsp:cNvSpPr/>
      </dsp:nvSpPr>
      <dsp:spPr>
        <a:xfrm>
          <a:off x="3536946" y="1157882"/>
          <a:ext cx="2430811" cy="699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243"/>
              </a:lnTo>
              <a:lnTo>
                <a:pt x="2430811" y="513243"/>
              </a:lnTo>
              <a:lnTo>
                <a:pt x="2430811" y="699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7CEF5-9935-41C6-8731-BF2AB2D7A491}">
      <dsp:nvSpPr>
        <dsp:cNvPr id="0" name=""/>
        <dsp:cNvSpPr/>
      </dsp:nvSpPr>
      <dsp:spPr>
        <a:xfrm>
          <a:off x="1890735" y="2944760"/>
          <a:ext cx="1352087" cy="385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78"/>
              </a:lnTo>
              <a:lnTo>
                <a:pt x="1352087" y="199178"/>
              </a:lnTo>
              <a:lnTo>
                <a:pt x="1352087" y="385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765DF-98E9-47C5-A0D4-9300CBECF962}">
      <dsp:nvSpPr>
        <dsp:cNvPr id="0" name=""/>
        <dsp:cNvSpPr/>
      </dsp:nvSpPr>
      <dsp:spPr>
        <a:xfrm>
          <a:off x="854370" y="2944760"/>
          <a:ext cx="1036364" cy="385822"/>
        </a:xfrm>
        <a:custGeom>
          <a:avLst/>
          <a:gdLst/>
          <a:ahLst/>
          <a:cxnLst/>
          <a:rect l="0" t="0" r="0" b="0"/>
          <a:pathLst>
            <a:path>
              <a:moveTo>
                <a:pt x="1036364" y="0"/>
              </a:moveTo>
              <a:lnTo>
                <a:pt x="1036364" y="199178"/>
              </a:lnTo>
              <a:lnTo>
                <a:pt x="0" y="199178"/>
              </a:lnTo>
              <a:lnTo>
                <a:pt x="0" y="385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9F47E-12EF-4BC7-BAE2-112530BCEA93}">
      <dsp:nvSpPr>
        <dsp:cNvPr id="0" name=""/>
        <dsp:cNvSpPr/>
      </dsp:nvSpPr>
      <dsp:spPr>
        <a:xfrm>
          <a:off x="1890735" y="1157882"/>
          <a:ext cx="1646210" cy="699888"/>
        </a:xfrm>
        <a:custGeom>
          <a:avLst/>
          <a:gdLst/>
          <a:ahLst/>
          <a:cxnLst/>
          <a:rect l="0" t="0" r="0" b="0"/>
          <a:pathLst>
            <a:path>
              <a:moveTo>
                <a:pt x="1646210" y="0"/>
              </a:moveTo>
              <a:lnTo>
                <a:pt x="1646210" y="513243"/>
              </a:lnTo>
              <a:lnTo>
                <a:pt x="0" y="513243"/>
              </a:lnTo>
              <a:lnTo>
                <a:pt x="0" y="699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068DB-130F-405C-948E-E8411F686E6B}">
      <dsp:nvSpPr>
        <dsp:cNvPr id="0" name=""/>
        <dsp:cNvSpPr/>
      </dsp:nvSpPr>
      <dsp:spPr>
        <a:xfrm>
          <a:off x="2764473" y="357977"/>
          <a:ext cx="1544946" cy="7999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287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Pesquisa no site wikifisica </a:t>
          </a:r>
          <a:endParaRPr lang="pt-BR" sz="1600" kern="1200" dirty="0"/>
        </a:p>
      </dsp:txBody>
      <dsp:txXfrm>
        <a:off x="2764473" y="357977"/>
        <a:ext cx="1544946" cy="799904"/>
      </dsp:txXfrm>
    </dsp:sp>
    <dsp:sp modelId="{111C9AF5-CF00-446C-BCE1-09C8BD3D9983}">
      <dsp:nvSpPr>
        <dsp:cNvPr id="0" name=""/>
        <dsp:cNvSpPr/>
      </dsp:nvSpPr>
      <dsp:spPr>
        <a:xfrm>
          <a:off x="2689424" y="1018243"/>
          <a:ext cx="2216463" cy="4662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Baixei  a questão no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 computador</a:t>
          </a:r>
          <a:endParaRPr lang="pt-BR" sz="1600" kern="1200" dirty="0"/>
        </a:p>
      </dsp:txBody>
      <dsp:txXfrm>
        <a:off x="2689424" y="1018243"/>
        <a:ext cx="2216463" cy="466237"/>
      </dsp:txXfrm>
    </dsp:sp>
    <dsp:sp modelId="{C120BA6C-0D00-4399-B2B7-5A9DD1B9DB0A}">
      <dsp:nvSpPr>
        <dsp:cNvPr id="0" name=""/>
        <dsp:cNvSpPr/>
      </dsp:nvSpPr>
      <dsp:spPr>
        <a:xfrm>
          <a:off x="1118262" y="1857770"/>
          <a:ext cx="1544946" cy="10869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11287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Estudei para falar sobre a questão que fala sobre velocidade escalar</a:t>
          </a:r>
          <a:r>
            <a:rPr lang="pt-BR" sz="1600" kern="1200" dirty="0" smtClean="0"/>
            <a:t>.</a:t>
          </a:r>
          <a:endParaRPr lang="pt-BR" sz="1600" kern="1200" dirty="0"/>
        </a:p>
      </dsp:txBody>
      <dsp:txXfrm>
        <a:off x="1118262" y="1857770"/>
        <a:ext cx="1544946" cy="1086990"/>
      </dsp:txXfrm>
    </dsp:sp>
    <dsp:sp modelId="{8AB9812D-BA20-4CA3-974B-6369B1C38DFA}">
      <dsp:nvSpPr>
        <dsp:cNvPr id="0" name=""/>
        <dsp:cNvSpPr/>
      </dsp:nvSpPr>
      <dsp:spPr>
        <a:xfrm>
          <a:off x="678562" y="2556262"/>
          <a:ext cx="2887828" cy="401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Representa a velocidade de um móvel num determinado instante de seu movimento</a:t>
          </a:r>
          <a:r>
            <a:rPr lang="pt-BR" sz="1000" kern="1200" dirty="0" smtClean="0"/>
            <a:t>.</a:t>
          </a:r>
          <a:endParaRPr lang="pt-BR" sz="1000" kern="1200" dirty="0"/>
        </a:p>
      </dsp:txBody>
      <dsp:txXfrm>
        <a:off x="678562" y="2556262"/>
        <a:ext cx="2887828" cy="401032"/>
      </dsp:txXfrm>
    </dsp:sp>
    <dsp:sp modelId="{EBD1BAB0-92DD-4970-A3F1-90F561631AF5}">
      <dsp:nvSpPr>
        <dsp:cNvPr id="0" name=""/>
        <dsp:cNvSpPr/>
      </dsp:nvSpPr>
      <dsp:spPr>
        <a:xfrm>
          <a:off x="81897" y="3330583"/>
          <a:ext cx="1544946" cy="7999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11287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Internet para a pesquisa </a:t>
          </a:r>
          <a:endParaRPr lang="pt-BR" sz="1400" kern="1200" dirty="0"/>
        </a:p>
      </dsp:txBody>
      <dsp:txXfrm>
        <a:off x="81897" y="3330583"/>
        <a:ext cx="1544946" cy="799904"/>
      </dsp:txXfrm>
    </dsp:sp>
    <dsp:sp modelId="{2BF33F3A-94A0-48C8-990C-2205285E9E75}">
      <dsp:nvSpPr>
        <dsp:cNvPr id="0" name=""/>
        <dsp:cNvSpPr/>
      </dsp:nvSpPr>
      <dsp:spPr>
        <a:xfrm>
          <a:off x="75163" y="3910148"/>
          <a:ext cx="2021897" cy="35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Livro para pesquisa de questões  parecidas</a:t>
          </a:r>
          <a:endParaRPr lang="pt-BR" sz="1400" kern="1200" dirty="0"/>
        </a:p>
      </dsp:txBody>
      <dsp:txXfrm>
        <a:off x="75163" y="3910148"/>
        <a:ext cx="2021897" cy="351800"/>
      </dsp:txXfrm>
    </dsp:sp>
    <dsp:sp modelId="{3A776880-BA61-4CAF-91D1-8883DC9BD99C}">
      <dsp:nvSpPr>
        <dsp:cNvPr id="0" name=""/>
        <dsp:cNvSpPr/>
      </dsp:nvSpPr>
      <dsp:spPr>
        <a:xfrm>
          <a:off x="2470349" y="3330583"/>
          <a:ext cx="1544946" cy="7999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287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Dicas de como fazer o podcast com o professor </a:t>
          </a:r>
          <a:endParaRPr lang="pt-BR" sz="1600" kern="1200" dirty="0"/>
        </a:p>
      </dsp:txBody>
      <dsp:txXfrm>
        <a:off x="2470349" y="3330583"/>
        <a:ext cx="1544946" cy="799904"/>
      </dsp:txXfrm>
    </dsp:sp>
    <dsp:sp modelId="{049F9344-FE49-409E-8D64-2D46643D98E4}">
      <dsp:nvSpPr>
        <dsp:cNvPr id="0" name=""/>
        <dsp:cNvSpPr/>
      </dsp:nvSpPr>
      <dsp:spPr>
        <a:xfrm>
          <a:off x="2814448" y="4013773"/>
          <a:ext cx="1390451" cy="5833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Ler o edital para tirar duvidas</a:t>
          </a:r>
          <a:endParaRPr lang="pt-BR" sz="1600" kern="1200" dirty="0"/>
        </a:p>
      </dsp:txBody>
      <dsp:txXfrm>
        <a:off x="2814448" y="4013773"/>
        <a:ext cx="1390451" cy="583357"/>
      </dsp:txXfrm>
    </dsp:sp>
    <dsp:sp modelId="{44584D57-CFD2-4EAD-AFB2-C68A19440977}">
      <dsp:nvSpPr>
        <dsp:cNvPr id="0" name=""/>
        <dsp:cNvSpPr/>
      </dsp:nvSpPr>
      <dsp:spPr>
        <a:xfrm>
          <a:off x="5018766" y="1857770"/>
          <a:ext cx="1897981" cy="6183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11287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Escolher o design para o slides e fone de ouvido</a:t>
          </a:r>
          <a:endParaRPr lang="pt-BR" sz="1400" kern="1200" dirty="0"/>
        </a:p>
      </dsp:txBody>
      <dsp:txXfrm>
        <a:off x="5018766" y="1857770"/>
        <a:ext cx="1897981" cy="618334"/>
      </dsp:txXfrm>
    </dsp:sp>
    <dsp:sp modelId="{1AB38561-A139-4912-892A-61AFBF8C6899}">
      <dsp:nvSpPr>
        <dsp:cNvPr id="0" name=""/>
        <dsp:cNvSpPr/>
      </dsp:nvSpPr>
      <dsp:spPr>
        <a:xfrm>
          <a:off x="5598421" y="2481292"/>
          <a:ext cx="1390451" cy="3383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2 horas para fazer o trabalho</a:t>
          </a:r>
          <a:r>
            <a:rPr lang="pt-BR" sz="1600" kern="1200" dirty="0" smtClean="0"/>
            <a:t>.</a:t>
          </a:r>
          <a:endParaRPr lang="pt-BR" sz="1600" kern="1200" dirty="0"/>
        </a:p>
      </dsp:txBody>
      <dsp:txXfrm>
        <a:off x="5598421" y="2481292"/>
        <a:ext cx="1390451" cy="338365"/>
      </dsp:txXfrm>
    </dsp:sp>
    <dsp:sp modelId="{5C3CBAB6-676B-40F8-831F-379CD34AB7CF}">
      <dsp:nvSpPr>
        <dsp:cNvPr id="0" name=""/>
        <dsp:cNvSpPr/>
      </dsp:nvSpPr>
      <dsp:spPr>
        <a:xfrm>
          <a:off x="4543079" y="3064922"/>
          <a:ext cx="2657554" cy="9441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287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Minha conclusão sobre o podcast e que e a forma mais fácil e divertida de estudar. </a:t>
          </a:r>
          <a:endParaRPr lang="pt-BR" sz="1600" kern="1200" dirty="0"/>
        </a:p>
      </dsp:txBody>
      <dsp:txXfrm>
        <a:off x="4543079" y="3064922"/>
        <a:ext cx="2657554" cy="944127"/>
      </dsp:txXfrm>
    </dsp:sp>
    <dsp:sp modelId="{BC395747-4D94-43DC-B443-A1AEBA56CFD3}">
      <dsp:nvSpPr>
        <dsp:cNvPr id="0" name=""/>
        <dsp:cNvSpPr/>
      </dsp:nvSpPr>
      <dsp:spPr>
        <a:xfrm>
          <a:off x="4797005" y="3749328"/>
          <a:ext cx="2577674" cy="6367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Fim do trabalho com uma imagem e enviar para o e-mail do professor Lucas Xavier. </a:t>
          </a:r>
          <a:endParaRPr lang="pt-BR" sz="1400" kern="1200" dirty="0"/>
        </a:p>
      </dsp:txBody>
      <dsp:txXfrm>
        <a:off x="4797005" y="3749328"/>
        <a:ext cx="2577674" cy="636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43F839-F817-41E4-B6E7-594E21D7282B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5C0E75-4BAD-4DA1-8E70-6003A3A2F8C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390552">
            <a:off x="467544" y="692696"/>
            <a:ext cx="5688632" cy="2446275"/>
          </a:xfrm>
        </p:spPr>
        <p:txBody>
          <a:bodyPr>
            <a:noAutofit/>
          </a:bodyPr>
          <a:lstStyle/>
          <a:p>
            <a:r>
              <a:rPr lang="pt-BR" sz="2800" dirty="0" smtClean="0"/>
              <a:t>Estudando para o Enem de forma Invertida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 </a:t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2736304"/>
          </a:xfrm>
        </p:spPr>
        <p:txBody>
          <a:bodyPr>
            <a:normAutofit fontScale="55000" lnSpcReduction="20000"/>
          </a:bodyPr>
          <a:lstStyle/>
          <a:p>
            <a:r>
              <a:rPr lang="pt-BR" sz="2500" dirty="0">
                <a:solidFill>
                  <a:prstClr val="black"/>
                </a:solidFill>
                <a:ea typeface="+mj-ea"/>
                <a:cs typeface="+mj-cs"/>
              </a:rPr>
              <a:t>E.E.E.F.M. “Coronel Gomes de Oliveira</a:t>
            </a:r>
            <a:r>
              <a:rPr lang="pt-BR" sz="2500" dirty="0" smtClean="0">
                <a:solidFill>
                  <a:prstClr val="black"/>
                </a:solidFill>
                <a:ea typeface="+mj-ea"/>
                <a:cs typeface="+mj-cs"/>
              </a:rPr>
              <a:t>”.</a:t>
            </a:r>
          </a:p>
          <a:p>
            <a:r>
              <a:rPr lang="pt-BR" sz="25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BR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t-BR" sz="2500" dirty="0">
                <a:solidFill>
                  <a:prstClr val="black"/>
                </a:solidFill>
                <a:ea typeface="+mj-ea"/>
                <a:cs typeface="+mj-cs"/>
              </a:rPr>
              <a:t>Nome: Gabrieli Araújo silva  </a:t>
            </a:r>
            <a:r>
              <a:rPr lang="pt-BR" sz="2500" dirty="0" smtClean="0">
                <a:solidFill>
                  <a:prstClr val="black"/>
                </a:solidFill>
                <a:ea typeface="+mj-ea"/>
                <a:cs typeface="+mj-cs"/>
              </a:rPr>
              <a:t> turma : 1º ano n01.</a:t>
            </a:r>
          </a:p>
          <a:p>
            <a:endParaRPr lang="pt-BR" sz="25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pt-BR" sz="2500" dirty="0" smtClean="0">
                <a:solidFill>
                  <a:prstClr val="black"/>
                </a:solidFill>
                <a:ea typeface="+mj-ea"/>
                <a:cs typeface="+mj-cs"/>
              </a:rPr>
              <a:t>Professor : Lucas Xavier. </a:t>
            </a:r>
          </a:p>
          <a:p>
            <a:endParaRPr lang="pt-BR" sz="25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pt-BR" sz="2500" dirty="0" smtClean="0">
                <a:solidFill>
                  <a:prstClr val="black"/>
                </a:solidFill>
                <a:ea typeface="+mj-ea"/>
                <a:cs typeface="+mj-cs"/>
              </a:rPr>
              <a:t>Cinemática : velocidade escalar </a:t>
            </a:r>
          </a:p>
          <a:p>
            <a:endParaRPr lang="pt-BR" sz="25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pt-BR" sz="2500" dirty="0" smtClean="0">
                <a:solidFill>
                  <a:prstClr val="black"/>
                </a:solidFill>
                <a:ea typeface="+mj-ea"/>
                <a:cs typeface="+mj-cs"/>
              </a:rPr>
              <a:t>Enem : 1998; questão 60</a:t>
            </a:r>
            <a:r>
              <a:rPr lang="pt-BR" sz="22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endParaRPr lang="pt-BR" sz="2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pt-BR" sz="2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BR" sz="2200" dirty="0">
                <a:solidFill>
                  <a:prstClr val="black"/>
                </a:solidFill>
                <a:ea typeface="+mj-ea"/>
                <a:cs typeface="+mj-cs"/>
              </a:rPr>
            </a:b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2"/>
    </mc:Choice>
    <mc:Fallback xmlns="">
      <p:transition spd="slow" advTm="16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Mapa conceitual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103896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95"/>
    </mc:Choice>
    <mc:Fallback xmlns="">
      <p:transition spd="slow" advTm="35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Competência e habilidade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i="1" dirty="0"/>
              <a:t>Competência </a:t>
            </a:r>
            <a:r>
              <a:rPr lang="pt-BR" b="1" i="1" dirty="0"/>
              <a:t>não se alcança, desenvolve-se</a:t>
            </a:r>
            <a:r>
              <a:rPr lang="pt-BR" i="1" dirty="0"/>
              <a:t>. Competência é fazer bem o que nos propomos a fazer</a:t>
            </a:r>
            <a:r>
              <a:rPr lang="pt-BR" i="1" dirty="0" smtClean="0"/>
              <a:t>”</a:t>
            </a:r>
          </a:p>
          <a:p>
            <a:pPr marL="0" indent="0">
              <a:buNone/>
            </a:pPr>
            <a:endParaRPr lang="pt-BR" i="1" dirty="0" smtClean="0"/>
          </a:p>
          <a:p>
            <a:r>
              <a:rPr lang="pt-BR" dirty="0"/>
              <a:t> </a:t>
            </a:r>
            <a:r>
              <a:rPr lang="pt-BR" dirty="0" smtClean="0"/>
              <a:t>Essa questão você precisa de habilidade e competência </a:t>
            </a:r>
            <a:r>
              <a:rPr lang="pt-BR" smtClean="0"/>
              <a:t>para </a:t>
            </a:r>
            <a:r>
              <a:rPr lang="pt-BR" smtClean="0"/>
              <a:t>executá-la</a:t>
            </a:r>
            <a:r>
              <a:rPr lang="pt-BR" dirty="0" smtClean="0"/>
              <a:t>.    </a:t>
            </a:r>
            <a:endParaRPr lang="pt-BR" i="1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1"/>
    </mc:Choice>
    <mc:Fallback xmlns="">
      <p:transition spd="slow" advTm="22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Explicando os conceitos da Física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 campo de estudo e pesquisa da Física é muito vasto, assim como as várias ciências existentes, ela possui divisões de estudo que possibilitam um melhor </a:t>
            </a:r>
            <a:r>
              <a:rPr lang="pt-BR" sz="2000" dirty="0" smtClean="0"/>
              <a:t>compreendimento </a:t>
            </a:r>
            <a:r>
              <a:rPr lang="pt-BR" sz="2000" dirty="0"/>
              <a:t>dos conceitos a serem estudados. Apesar de existir essa divisão, não quer dizer que o estudo é isolado, pelo contrário, à medida que se evolui no percurso de estudo da ciência Física percebe-se que um assunto é continuação do outro, ou seja, há uma interligação das áreas de estudo</a:t>
            </a:r>
            <a:r>
              <a:rPr lang="pt-BR" sz="2000" dirty="0" smtClean="0"/>
              <a:t>. </a:t>
            </a:r>
            <a:endParaRPr lang="pt-BR" sz="2000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04"/>
    </mc:Choice>
    <mc:Fallback xmlns="">
      <p:transition spd="slow" advTm="26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Questão Enem 1998 - 60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4104455" cy="392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0430"/>
            <a:ext cx="3456384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2"/>
    </mc:Choice>
    <mc:Fallback xmlns="">
      <p:transition spd="slow" advTm="18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da questão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7444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8250"/>
            <a:ext cx="3888432" cy="33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41"/>
    </mc:Choice>
    <mc:Fallback xmlns="">
      <p:transition spd="slow" advTm="47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/>
              <a:t>EXPLICANDO A RESOLUÇAO </a:t>
            </a:r>
            <a:endParaRPr lang="pt-B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9178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367240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4"/>
    </mc:Choice>
    <mc:Fallback xmlns="">
      <p:transition spd="slow" advTm="22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260648"/>
            <a:ext cx="6172200" cy="1440160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ESSE  FOI MAIS UM ESTUDANDO PARA O ENEM DE FORMA INVERTIDA.    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                                                                                  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700808"/>
            <a:ext cx="568863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5"/>
    </mc:Choice>
    <mc:Fallback xmlns="">
      <p:transition spd="slow" advTm="4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245</Words>
  <Application>Microsoft Office PowerPoint</Application>
  <PresentationFormat>Apresentação na tela (4:3)</PresentationFormat>
  <Paragraphs>38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Century Schoolbook</vt:lpstr>
      <vt:lpstr>Wingdings</vt:lpstr>
      <vt:lpstr>Wingdings 2</vt:lpstr>
      <vt:lpstr>Balcão Envidraçado</vt:lpstr>
      <vt:lpstr>Estudando para o Enem de forma Invertida    </vt:lpstr>
      <vt:lpstr>Mapa conceitual </vt:lpstr>
      <vt:lpstr>Competência e habilidade</vt:lpstr>
      <vt:lpstr>Explicando os conceitos da Física </vt:lpstr>
      <vt:lpstr>Questão Enem 1998 - 60</vt:lpstr>
      <vt:lpstr>Resolução da questão </vt:lpstr>
      <vt:lpstr>EXPLICANDO A RESOLUÇAO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SPEED</dc:creator>
  <cp:lastModifiedBy>Usuário do Windows</cp:lastModifiedBy>
  <cp:revision>25</cp:revision>
  <dcterms:created xsi:type="dcterms:W3CDTF">2017-07-25T13:45:04Z</dcterms:created>
  <dcterms:modified xsi:type="dcterms:W3CDTF">2017-08-13T14:23:17Z</dcterms:modified>
</cp:coreProperties>
</file>