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9191" autoAdjust="0"/>
    <p:restoredTop sz="94660"/>
  </p:normalViewPr>
  <p:slideViewPr>
    <p:cSldViewPr snapToGrid="0">
      <p:cViewPr>
        <p:scale>
          <a:sx n="33" d="100"/>
          <a:sy n="33" d="100"/>
        </p:scale>
        <p:origin x="-1482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849408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189039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6607830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312580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2927078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773285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158511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588769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139435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249535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512685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731225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237650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278656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975744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691830"/>
      </p:ext>
    </p:extLst>
  </p:cSld>
  <p:clrMapOvr>
    <a:masterClrMapping/>
  </p:clrMapOvr>
  <p:transition spd="slow" advTm="19">
    <p:sndAc>
      <p:stSnd>
        <p:snd r:embed="rId1" name="Som gravado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6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ransition spd="slow" advTm="19">
    <p:sndAc>
      <p:stSnd>
        <p:snd r:embed="rId18" name="Som gravado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200" dirty="0" smtClean="0"/>
              <a:t>EEEFM.Coronel Gomes de Oliveira</a:t>
            </a:r>
          </a:p>
          <a:p>
            <a:r>
              <a:rPr lang="pt-BR" sz="1200" dirty="0" smtClean="0"/>
              <a:t>Nome : </a:t>
            </a:r>
            <a:r>
              <a:rPr lang="pt-BR" sz="1200" dirty="0" smtClean="0"/>
              <a:t>Alana da Trindade Ribeiro</a:t>
            </a:r>
            <a:endParaRPr lang="pt-BR" sz="1200" dirty="0" smtClean="0"/>
          </a:p>
          <a:p>
            <a:r>
              <a:rPr lang="pt-BR" sz="1200" dirty="0" smtClean="0"/>
              <a:t>Turma:1N01</a:t>
            </a:r>
          </a:p>
          <a:p>
            <a:r>
              <a:rPr lang="pt-BR" sz="1200" dirty="0" smtClean="0"/>
              <a:t>Professor: Lucas Xavier</a:t>
            </a:r>
          </a:p>
          <a:p>
            <a:r>
              <a:rPr lang="pt-BR" sz="1200" dirty="0" smtClean="0"/>
              <a:t>Cinemática</a:t>
            </a:r>
          </a:p>
          <a:p>
            <a:r>
              <a:rPr lang="pt-BR" sz="1200" dirty="0" smtClean="0"/>
              <a:t>Questão do Enem 59 de 1998</a:t>
            </a:r>
            <a:endParaRPr lang="pt-BR" sz="1200" dirty="0"/>
          </a:p>
        </p:txBody>
      </p:sp>
      <p:pic>
        <p:nvPicPr>
          <p:cNvPr id="12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667482"/>
      </p:ext>
    </p:extLst>
  </p:cSld>
  <p:clrMapOvr>
    <a:masterClrMapping/>
  </p:clrMapOvr>
  <p:transition spd="slow" advTm="8510">
    <p:sndAc>
      <p:stSnd>
        <p:snd r:embed="rId3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4994" y="985496"/>
            <a:ext cx="7602011" cy="4887007"/>
          </a:xfrm>
          <a:prstGeom prst="rect">
            <a:avLst/>
          </a:prstGeom>
        </p:spPr>
      </p:pic>
      <p:pic>
        <p:nvPicPr>
          <p:cNvPr id="9" name="~PP511.WAV">
            <a:hlinkClick r:id="" action="ppaction://media"/>
          </p:cNvPr>
          <p:cNvPicPr>
            <a:picLocks noRot="1" noChangeAspect="1"/>
          </p:cNvPicPr>
          <p:nvPr>
            <a:wavAudioFile r:embed="rId1" name="~PP511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377615"/>
      </p:ext>
    </p:extLst>
  </p:cSld>
  <p:clrMapOvr>
    <a:masterClrMapping/>
  </p:clrMapOvr>
  <p:transition spd="slow" advTm="6910">
    <p:sndAc>
      <p:stSnd>
        <p:snd r:embed="rId3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I - Dominar a norma culta da Língua Portuguesa e fazer uso das linguagens matemática, artística e científica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H16 - Relacionar informações apresentadas em diferentes formas de linguagem e representação usadas nas Ciências, como texto discursivo, gráficos, tabelas, relações matemáticas ou linguagem simbólica</a:t>
            </a:r>
          </a:p>
        </p:txBody>
      </p:sp>
      <p:pic>
        <p:nvPicPr>
          <p:cNvPr id="10" name="~PP60.WAV">
            <a:hlinkClick r:id="" action="ppaction://media"/>
          </p:cNvPr>
          <p:cNvPicPr>
            <a:picLocks noRot="1" noChangeAspect="1"/>
          </p:cNvPicPr>
          <p:nvPr>
            <a:wavAudioFile r:embed="rId1" name="~PP60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113322"/>
      </p:ext>
    </p:extLst>
  </p:cSld>
  <p:clrMapOvr>
    <a:masterClrMapping/>
  </p:clrMapOvr>
  <p:transition spd="slow" advTm="28151">
    <p:sndAc>
      <p:stSnd>
        <p:snd r:embed="rId3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uniforme (M.U)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0" name="Picture 6" descr="Resultado de imagem para movimento unifo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871" y="2767560"/>
            <a:ext cx="3960255" cy="28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~PP2287.WAV">
            <a:hlinkClick r:id="" action="ppaction://media"/>
          </p:cNvPr>
          <p:cNvPicPr>
            <a:picLocks noRot="1" noChangeAspect="1"/>
          </p:cNvPicPr>
          <p:nvPr>
            <a:wavAudioFile r:embed="rId1" name="~PP2287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53025"/>
      </p:ext>
    </p:extLst>
  </p:cSld>
  <p:clrMapOvr>
    <a:masterClrMapping/>
  </p:clrMapOvr>
  <p:transition spd="slow" advTm="18551">
    <p:sndAc>
      <p:stSnd>
        <p:snd r:embed="rId3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 59 de 1998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848" y="1918952"/>
            <a:ext cx="9324304" cy="4327302"/>
          </a:xfrm>
          <a:prstGeom prst="rect">
            <a:avLst/>
          </a:prstGeom>
        </p:spPr>
      </p:pic>
      <p:pic>
        <p:nvPicPr>
          <p:cNvPr id="8" name="~PP3594.WAV">
            <a:hlinkClick r:id="" action="ppaction://media"/>
          </p:cNvPr>
          <p:cNvPicPr>
            <a:picLocks noRot="1" noChangeAspect="1"/>
          </p:cNvPicPr>
          <p:nvPr>
            <a:wavAudioFile r:embed="rId1" name="~PP3594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596110"/>
      </p:ext>
    </p:extLst>
  </p:cSld>
  <p:clrMapOvr>
    <a:masterClrMapping/>
  </p:clrMapOvr>
  <p:transition spd="slow" advTm="46271">
    <p:sndAc>
      <p:stSnd>
        <p:snd r:embed="rId3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222" y="1317761"/>
            <a:ext cx="9697792" cy="2648932"/>
          </a:xfrm>
          <a:prstGeom prst="rect">
            <a:avLst/>
          </a:prstGeom>
        </p:spPr>
      </p:pic>
      <p:pic>
        <p:nvPicPr>
          <p:cNvPr id="6" name="~PP4067.WAV">
            <a:hlinkClick r:id="" action="ppaction://media"/>
          </p:cNvPr>
          <p:cNvPicPr>
            <a:picLocks noRot="1" noChangeAspect="1"/>
          </p:cNvPicPr>
          <p:nvPr>
            <a:wavAudioFile r:embed="rId1" name="~PP4067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070165"/>
      </p:ext>
    </p:extLst>
  </p:cSld>
  <p:clrMapOvr>
    <a:masterClrMapping/>
  </p:clrMapOvr>
  <p:transition spd="slow" advTm="12731">
    <p:sndAc>
      <p:stSnd>
        <p:snd r:embed="rId3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554</TotalTime>
  <Words>91</Words>
  <Application>Microsoft Office PowerPoint</Application>
  <PresentationFormat>Personalizar</PresentationFormat>
  <Paragraphs>12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Cacho</vt:lpstr>
      <vt:lpstr>Estudando para o Enem de forma invertida</vt:lpstr>
      <vt:lpstr>Slide 2</vt:lpstr>
      <vt:lpstr>Competência e Habilidade </vt:lpstr>
      <vt:lpstr>Movimento uniforme (M.U)</vt:lpstr>
      <vt:lpstr>Questão do Enem 59 de 1998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Gabriel Almeida</dc:creator>
  <cp:lastModifiedBy>João Paulo</cp:lastModifiedBy>
  <cp:revision>22</cp:revision>
  <dcterms:created xsi:type="dcterms:W3CDTF">2017-07-29T02:05:14Z</dcterms:created>
  <dcterms:modified xsi:type="dcterms:W3CDTF">2017-08-01T18:18:08Z</dcterms:modified>
</cp:coreProperties>
</file>