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3" r:id="rId3"/>
    <p:sldId id="262" r:id="rId4"/>
    <p:sldId id="257" r:id="rId5"/>
    <p:sldId id="261" r:id="rId6"/>
    <p:sldId id="258" r:id="rId7"/>
    <p:sldId id="260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 spd="med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2DCCCB-D3F5-446F-B637-12E941761C72}" type="datetimeFigureOut">
              <a:rPr lang="pt-BR" smtClean="0"/>
              <a:pPr/>
              <a:t>13/08/2017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60A25F-2538-4413-94CC-6E522C997C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7" Type="http://schemas.openxmlformats.org/officeDocument/2006/relationships/image" Target="../media/image17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5656" y="980728"/>
            <a:ext cx="7344816" cy="3312368"/>
          </a:xfr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pt-BR" sz="72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2º Estudando para Enem  de forma Invertida </a:t>
            </a:r>
            <a:endParaRPr lang="pt-BR" sz="72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80048" cy="1752600"/>
          </a:xfrm>
        </p:spPr>
        <p:txBody>
          <a:bodyPr>
            <a:normAutofit/>
          </a:bodyPr>
          <a:lstStyle/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EEEFM Coronel Gomes de Oliveira 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Disciplina de Física: Lucas Xavier 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Aluna:</a:t>
            </a:r>
            <a:r>
              <a:rPr lang="pt-BR" sz="1800" dirty="0">
                <a:solidFill>
                  <a:schemeClr val="bg1"/>
                </a:solidFill>
              </a:rPr>
              <a:t>A</a:t>
            </a:r>
            <a:r>
              <a:rPr lang="pt-BR" sz="1800" dirty="0" smtClean="0">
                <a:solidFill>
                  <a:schemeClr val="bg1"/>
                </a:solidFill>
              </a:rPr>
              <a:t>ndréia Marques de Oliveira 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Serie: 1v01</a:t>
            </a:r>
          </a:p>
          <a:p>
            <a:pPr algn="l"/>
            <a:r>
              <a:rPr lang="pt-BR" sz="1800" dirty="0" smtClean="0">
                <a:solidFill>
                  <a:schemeClr val="bg1"/>
                </a:solidFill>
              </a:rPr>
              <a:t>Cinemática:variação de tempo</a:t>
            </a:r>
            <a:endParaRPr lang="pt-BR" sz="1800" dirty="0">
              <a:solidFill>
                <a:schemeClr val="bg1"/>
              </a:solidFill>
            </a:endParaRPr>
          </a:p>
        </p:txBody>
      </p:sp>
      <p:pic>
        <p:nvPicPr>
          <p:cNvPr id="9" name="~PP231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916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776864" cy="4139952"/>
          </a:xfrm>
        </p:spPr>
        <p:txBody>
          <a:bodyPr>
            <a:normAutofit/>
          </a:bodyPr>
          <a:lstStyle/>
          <a:p>
            <a:r>
              <a:rPr lang="pt-BR" sz="8000" dirty="0" smtClean="0">
                <a:solidFill>
                  <a:schemeClr val="bg1"/>
                </a:solidFill>
              </a:rPr>
              <a:t>Mapa conceitual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6" name="~PP380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324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635896" y="3429000"/>
            <a:ext cx="1728192" cy="91440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Andréia</a:t>
            </a:r>
          </a:p>
          <a:p>
            <a:pPr algn="ctr"/>
            <a:r>
              <a:rPr lang="pt-BR" dirty="0" smtClean="0"/>
              <a:t>Enem</a:t>
            </a:r>
            <a:endParaRPr lang="pt-BR" dirty="0"/>
          </a:p>
        </p:txBody>
      </p:sp>
      <p:cxnSp>
        <p:nvCxnSpPr>
          <p:cNvPr id="7" name="Conector de seta reta 6"/>
          <p:cNvCxnSpPr/>
          <p:nvPr/>
        </p:nvCxnSpPr>
        <p:spPr>
          <a:xfrm flipV="1">
            <a:off x="4499992" y="29249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ângulo 7"/>
          <p:cNvSpPr/>
          <p:nvPr/>
        </p:nvSpPr>
        <p:spPr>
          <a:xfrm>
            <a:off x="3563888" y="1988840"/>
            <a:ext cx="2088232" cy="8640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Enem1998</a:t>
            </a:r>
          </a:p>
          <a:p>
            <a:pPr algn="ctr"/>
            <a:r>
              <a:rPr lang="pt-BR" dirty="0" smtClean="0"/>
              <a:t>Questão 60</a:t>
            </a:r>
            <a:endParaRPr lang="pt-BR" dirty="0"/>
          </a:p>
        </p:txBody>
      </p:sp>
      <p:cxnSp>
        <p:nvCxnSpPr>
          <p:cNvPr id="10" name="Conector de seta reta 9"/>
          <p:cNvCxnSpPr>
            <a:stCxn id="8" idx="0"/>
            <a:endCxn id="11" idx="2"/>
          </p:cNvCxnSpPr>
          <p:nvPr/>
        </p:nvCxnSpPr>
        <p:spPr>
          <a:xfrm flipV="1">
            <a:off x="4608004" y="1556792"/>
            <a:ext cx="720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851920" y="836712"/>
            <a:ext cx="1656184" cy="72008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Capa</a:t>
            </a:r>
            <a:endParaRPr lang="pt-BR" dirty="0"/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2987824" y="112474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1547664" y="692696"/>
            <a:ext cx="1440160" cy="86409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 conceitual </a:t>
            </a:r>
            <a:endParaRPr lang="pt-BR" dirty="0"/>
          </a:p>
        </p:txBody>
      </p:sp>
      <p:cxnSp>
        <p:nvCxnSpPr>
          <p:cNvPr id="16" name="Conector de seta reta 15"/>
          <p:cNvCxnSpPr/>
          <p:nvPr/>
        </p:nvCxnSpPr>
        <p:spPr>
          <a:xfrm>
            <a:off x="2195736" y="162880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403648" y="1988840"/>
            <a:ext cx="1656184" cy="79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Competência</a:t>
            </a:r>
          </a:p>
          <a:p>
            <a:pPr algn="ctr"/>
            <a:r>
              <a:rPr lang="pt-BR" dirty="0" smtClean="0"/>
              <a:t>e</a:t>
            </a:r>
          </a:p>
          <a:p>
            <a:pPr algn="ctr"/>
            <a:r>
              <a:rPr lang="pt-BR" dirty="0" smtClean="0"/>
              <a:t>Habilidade 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1547664" y="3429000"/>
            <a:ext cx="1512168" cy="72008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r>
              <a:rPr lang="pt-BR" dirty="0" smtClean="0"/>
              <a:t>Internet </a:t>
            </a:r>
          </a:p>
          <a:p>
            <a:pPr algn="ctr"/>
            <a:endParaRPr lang="pt-BR" dirty="0" smtClean="0"/>
          </a:p>
        </p:txBody>
      </p:sp>
      <p:cxnSp>
        <p:nvCxnSpPr>
          <p:cNvPr id="24" name="Conector de seta reta 23"/>
          <p:cNvCxnSpPr>
            <a:stCxn id="19" idx="2"/>
          </p:cNvCxnSpPr>
          <p:nvPr/>
        </p:nvCxnSpPr>
        <p:spPr>
          <a:xfrm flipH="1">
            <a:off x="2195736" y="2780928"/>
            <a:ext cx="360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do 25"/>
          <p:cNvCxnSpPr>
            <a:stCxn id="20" idx="3"/>
            <a:endCxn id="8" idx="1"/>
          </p:cNvCxnSpPr>
          <p:nvPr/>
        </p:nvCxnSpPr>
        <p:spPr>
          <a:xfrm flipV="1">
            <a:off x="3059832" y="2420888"/>
            <a:ext cx="504056" cy="13681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Forma 27"/>
          <p:cNvCxnSpPr/>
          <p:nvPr/>
        </p:nvCxnSpPr>
        <p:spPr>
          <a:xfrm rot="5400000" flipH="1" flipV="1">
            <a:off x="5436096" y="1700808"/>
            <a:ext cx="1152128" cy="57606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ângulo 31"/>
          <p:cNvSpPr/>
          <p:nvPr/>
        </p:nvSpPr>
        <p:spPr>
          <a:xfrm>
            <a:off x="6156176" y="548680"/>
            <a:ext cx="1656184" cy="79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 </a:t>
            </a:r>
            <a:endParaRPr lang="pt-BR" dirty="0"/>
          </a:p>
        </p:txBody>
      </p:sp>
      <p:cxnSp>
        <p:nvCxnSpPr>
          <p:cNvPr id="34" name="Conector de seta reta 33"/>
          <p:cNvCxnSpPr/>
          <p:nvPr/>
        </p:nvCxnSpPr>
        <p:spPr>
          <a:xfrm>
            <a:off x="7236296" y="134076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tângulo 34"/>
          <p:cNvSpPr/>
          <p:nvPr/>
        </p:nvSpPr>
        <p:spPr>
          <a:xfrm>
            <a:off x="6588224" y="2132856"/>
            <a:ext cx="1440160" cy="79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Power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Point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7" name="Conector de seta reta 36"/>
          <p:cNvCxnSpPr>
            <a:endCxn id="40" idx="0"/>
          </p:cNvCxnSpPr>
          <p:nvPr/>
        </p:nvCxnSpPr>
        <p:spPr>
          <a:xfrm>
            <a:off x="7308304" y="292494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39"/>
          <p:cNvSpPr/>
          <p:nvPr/>
        </p:nvSpPr>
        <p:spPr>
          <a:xfrm>
            <a:off x="6516216" y="3501008"/>
            <a:ext cx="1584176" cy="792088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Email</a:t>
            </a:r>
            <a:endParaRPr lang="pt-BR" dirty="0"/>
          </a:p>
        </p:txBody>
      </p:sp>
      <p:sp>
        <p:nvSpPr>
          <p:cNvPr id="44" name="CaixaDeTexto 43"/>
          <p:cNvSpPr txBox="1"/>
          <p:nvPr/>
        </p:nvSpPr>
        <p:spPr>
          <a:xfrm>
            <a:off x="3347864" y="3068960"/>
            <a:ext cx="112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I</a:t>
            </a:r>
            <a:r>
              <a:rPr lang="pt-BR" sz="1600" dirty="0" smtClean="0">
                <a:solidFill>
                  <a:schemeClr val="bg1"/>
                </a:solidFill>
              </a:rPr>
              <a:t>nicio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3347864" y="16288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1º e 6º etapa 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3851920" y="40466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2º etapa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619672" y="26064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3º etapa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331640" y="1628800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4º etapa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259632" y="306896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5º etapa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084168" y="18864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7º etapa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170080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8º etapa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508104" y="2996952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chemeClr val="bg1"/>
                </a:solidFill>
              </a:rPr>
              <a:t>FIM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71" name="~PP21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119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6629400" cy="1066688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 da Questão 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fi.jp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  <p:pic>
        <p:nvPicPr>
          <p:cNvPr id="8" name="~PP236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051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877271"/>
          </a:xfrm>
        </p:spPr>
        <p:txBody>
          <a:bodyPr>
            <a:normAutofit/>
          </a:bodyPr>
          <a:lstStyle/>
          <a:p>
            <a:r>
              <a:rPr lang="pt-BR" sz="3600" b="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IV - Relacionar </a:t>
            </a:r>
            <a:r>
              <a:rPr lang="pt-BR" sz="3600" b="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informações apresentadas em diferentes formas de linguagem e representação usadas nas ciências físicas, químicas ou biológicas, como texto discursivo, gráficos, tabelas, relações matemáticas ou linguagem simbólica.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endParaRPr lang="pt-BR" sz="1600" b="0" dirty="0">
              <a:effectLst/>
              <a:latin typeface="Arial Black" pitchFamily="34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71600" y="0"/>
            <a:ext cx="6629400" cy="1066688"/>
          </a:xfrm>
        </p:spPr>
        <p:txBody>
          <a:bodyPr>
            <a:noAutofit/>
          </a:bodyPr>
          <a:lstStyle/>
          <a:p>
            <a:pPr algn="ctr"/>
            <a:r>
              <a:rPr lang="pt-BR" sz="6000" dirty="0" smtClean="0">
                <a:solidFill>
                  <a:schemeClr val="bg1"/>
                </a:solidFill>
              </a:rPr>
              <a:t>Competência  </a:t>
            </a:r>
            <a:endParaRPr lang="pt-BR" sz="6000" dirty="0">
              <a:solidFill>
                <a:schemeClr val="bg1"/>
              </a:solidFill>
            </a:endParaRPr>
          </a:p>
        </p:txBody>
      </p:sp>
      <p:pic>
        <p:nvPicPr>
          <p:cNvPr id="7" name="~PP102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295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7128792" cy="530120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pt-BR" sz="1800" dirty="0" smtClean="0">
                <a:ln w="500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+mn-lt"/>
              </a:rPr>
              <a:t>Em uma prova de 100 metros rasos,o desempenho típico de um corredor padrão  é representado pelo gráfico a seguir:</a:t>
            </a: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 que intervalo de tempo o corredor apresenta a aceleração máxima ?</a:t>
            </a:r>
            <a:b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A)ENTRE 5 E 8 SEGUNDOS </a:t>
            </a:r>
            <a:b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B)ENTRE 0 E 1 SEGUNDOS </a:t>
            </a:r>
            <a:b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C)ENTRE 9 E 1 SEGUNDOS </a:t>
            </a:r>
            <a:b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D)ENTRE  8 E 11 SEGUNDOS </a:t>
            </a:r>
            <a:b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1800" b="0" dirty="0" smtClean="0">
                <a:ln w="5000" cmpd="sng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E)ENTRE  1 E 5 SEGUNDOS </a:t>
            </a:r>
            <a: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  <a:t/>
            </a:r>
            <a:br>
              <a:rPr lang="pt-BR" sz="1800" b="0" dirty="0" smtClean="0">
                <a:solidFill>
                  <a:schemeClr val="bg1"/>
                </a:solidFill>
                <a:effectLst/>
                <a:latin typeface="+mn-lt"/>
              </a:rPr>
            </a:br>
            <a:endParaRPr lang="pt-BR" sz="1800" b="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6629400" cy="1066688"/>
          </a:xfrm>
        </p:spPr>
        <p:txBody>
          <a:bodyPr>
            <a:normAutofit/>
          </a:bodyPr>
          <a:lstStyle/>
          <a:p>
            <a:r>
              <a:rPr lang="pt-BR" sz="4000" dirty="0" smtClean="0">
                <a:cs typeface="Aharoni" pitchFamily="2" charset="-79"/>
              </a:rPr>
              <a:t>Enem 1998-60 </a:t>
            </a:r>
            <a:endParaRPr lang="pt-BR" sz="4000" dirty="0">
              <a:cs typeface="Aharoni" pitchFamily="2" charset="-79"/>
            </a:endParaRPr>
          </a:p>
        </p:txBody>
      </p:sp>
      <p:pic>
        <p:nvPicPr>
          <p:cNvPr id="4" name="Imagem 3" descr="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204864"/>
            <a:ext cx="4314825" cy="2486025"/>
          </a:xfrm>
          <a:prstGeom prst="rect">
            <a:avLst/>
          </a:prstGeom>
        </p:spPr>
      </p:pic>
      <p:pic>
        <p:nvPicPr>
          <p:cNvPr id="8" name="~PP261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42311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aria\AppData\Local\Microsoft\Windows\Temporary Internet Files\Content.IE5\V1P9ALZ2\Emoji_u1f648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6858000" cy="6858000"/>
          </a:xfrm>
          <a:prstGeom prst="rect">
            <a:avLst/>
          </a:prstGeom>
          <a:noFill/>
        </p:spPr>
      </p:pic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9592" y="404664"/>
            <a:ext cx="6629400" cy="1066688"/>
          </a:xfrm>
        </p:spPr>
        <p:txBody>
          <a:bodyPr>
            <a:normAutofit/>
          </a:bodyPr>
          <a:lstStyle/>
          <a:p>
            <a:r>
              <a:rPr lang="pt-BR" sz="4800" dirty="0" smtClean="0">
                <a:solidFill>
                  <a:schemeClr val="bg1"/>
                </a:solidFill>
              </a:rPr>
              <a:t>Explicação da questão </a:t>
            </a:r>
            <a:endParaRPr lang="pt-BR" sz="4800" dirty="0"/>
          </a:p>
        </p:txBody>
      </p:sp>
      <p:pic>
        <p:nvPicPr>
          <p:cNvPr id="1027" name="Picture 3" descr="C:\Users\Maria\AppData\Local\Microsoft\Windows\Temporary Internet Files\Content.IE5\HWG6ONSA\Emoji_u1f632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687616" y="3645024"/>
            <a:ext cx="3456384" cy="3456384"/>
          </a:xfrm>
          <a:prstGeom prst="rect">
            <a:avLst/>
          </a:prstGeom>
          <a:noFill/>
        </p:spPr>
      </p:pic>
      <p:pic>
        <p:nvPicPr>
          <p:cNvPr id="1026" name="Picture 2" descr="C:\Users\Maria\AppData\Local\Microsoft\Windows\Temporary Internet Files\Content.IE5\XM8IAXUQ\Emoji_u1f62d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7032"/>
            <a:ext cx="3429000" cy="3429000"/>
          </a:xfrm>
          <a:prstGeom prst="rect">
            <a:avLst/>
          </a:prstGeom>
          <a:noFill/>
        </p:spPr>
      </p:pic>
      <p:pic>
        <p:nvPicPr>
          <p:cNvPr id="10" name="~PP256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75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U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~PP294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7759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132856"/>
            <a:ext cx="7488832" cy="30963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Obrigada e até o próximo, estudando para o ENEM de forma invertido </a:t>
            </a:r>
            <a:endParaRPr lang="pt-B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88424" y="6381328"/>
            <a:ext cx="304800" cy="304800"/>
          </a:xfrm>
          <a:prstGeom prst="rect">
            <a:avLst/>
          </a:prstGeom>
        </p:spPr>
      </p:pic>
      <p:pic>
        <p:nvPicPr>
          <p:cNvPr id="6" name="~PP2243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735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écnica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12806</TotalTime>
  <Words>141</Words>
  <Application>Microsoft Office PowerPoint</Application>
  <PresentationFormat>Apresentação na tela (4:3)</PresentationFormat>
  <Paragraphs>38</Paragraphs>
  <Slides>9</Slides>
  <Notes>0</Notes>
  <HiddenSlides>0</HiddenSlides>
  <MMClips>10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Aharoni</vt:lpstr>
      <vt:lpstr>Arial</vt:lpstr>
      <vt:lpstr>Arial Black</vt:lpstr>
      <vt:lpstr>Wingdings 2</vt:lpstr>
      <vt:lpstr>Técnica</vt:lpstr>
      <vt:lpstr>2º Estudando para Enem  de forma Invertida </vt:lpstr>
      <vt:lpstr>Mapa conceitual  </vt:lpstr>
      <vt:lpstr>Apresentação do PowerPoint</vt:lpstr>
      <vt:lpstr>Apresentação do PowerPoint</vt:lpstr>
      <vt:lpstr>IV - Relacionar informações apresentadas em diferentes formas de linguagem e representação usadas nas ciências físicas, químicas ou biológicas, como texto discursivo, gráficos, tabelas, relações matemáticas ou linguagem simbólica.      </vt:lpstr>
      <vt:lpstr>Em uma prova de 100 metros rasos,o desempenho típico de um corredor padrão  é representado pelo gráfico a seguir:             em que intervalo de tempo o corredor apresenta a aceleração máxima ? A)ENTRE 5 E 8 SEGUNDOS  B)ENTRE 0 E 1 SEGUNDOS  C)ENTRE 9 E 1 SEGUNDOS  D)ENTRE  8 E 11 SEGUNDOS  E)ENTRE  1 E 5 SEGUNDOS  </vt:lpstr>
      <vt:lpstr>Apresentação do PowerPoint</vt:lpstr>
      <vt:lpstr>Apresentação do PowerPoint</vt:lpstr>
      <vt:lpstr>Obrigada e até o próximo, estudando para o ENEM de forma invertido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Enem de Invertida </dc:title>
  <dc:creator>Maria</dc:creator>
  <cp:lastModifiedBy>Usuário do Windows</cp:lastModifiedBy>
  <cp:revision>7</cp:revision>
  <dcterms:created xsi:type="dcterms:W3CDTF">2017-07-28T01:10:38Z</dcterms:created>
  <dcterms:modified xsi:type="dcterms:W3CDTF">2017-08-13T12:57:16Z</dcterms:modified>
</cp:coreProperties>
</file>