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7BC12B-265E-4DE5-B774-611F13F70A0F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D0A49C-7D04-49C9-8116-4BA0F68722D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493115" cy="1731982"/>
          </a:xfrm>
        </p:spPr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ESTUDANDO PARA O ENEM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INVERTIDA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/>
              <a:t>Conversão de energia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EEEFM ‘’ Coronel Gomes de Oliveira ‘’</a:t>
            </a:r>
          </a:p>
          <a:p>
            <a:pPr algn="l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Professor: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Lucas Xavier</a:t>
            </a:r>
          </a:p>
          <a:p>
            <a:pPr algn="l"/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Aluna: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Hemilly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Marques Costa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Parisi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2°N01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53808" y="5578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05926" y="404664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Mapa conceitual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1925373" y="1138388"/>
            <a:ext cx="1153779" cy="1384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036353" y="1393687"/>
            <a:ext cx="303792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Site do </a:t>
            </a:r>
            <a:r>
              <a:rPr lang="pt-BR" dirty="0" err="1"/>
              <a:t>Wikifísica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079152" y="2411572"/>
            <a:ext cx="295232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Livro de </a:t>
            </a:r>
            <a:r>
              <a:rPr lang="pt-BR" dirty="0" smtClean="0"/>
              <a:t>Física + Internet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63214" y="3679966"/>
            <a:ext cx="2952328" cy="64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Competência e Habilidade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2954338" y="4577601"/>
            <a:ext cx="3168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Notebook+ microfone 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1925373" y="2103606"/>
            <a:ext cx="1231109" cy="650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1966588" y="2993983"/>
            <a:ext cx="111728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891165" y="3284984"/>
            <a:ext cx="1265317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690102" y="3714673"/>
            <a:ext cx="1093694" cy="836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110634" y="1412776"/>
            <a:ext cx="1053654" cy="41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6110634" y="2732580"/>
            <a:ext cx="1076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6110634" y="3284984"/>
            <a:ext cx="1076425" cy="425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110634" y="4087801"/>
            <a:ext cx="1076425" cy="57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6248033" y="4412706"/>
            <a:ext cx="939026" cy="113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7308304" y="1824508"/>
            <a:ext cx="1152128" cy="254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Objetivo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249790" y="4941168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Podcast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6876256" y="6165304"/>
            <a:ext cx="22677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Estudando para o Enem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7524328" y="4412706"/>
            <a:ext cx="0" cy="52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8244408" y="4412706"/>
            <a:ext cx="0" cy="52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8" idx="2"/>
          </p:cNvCxnSpPr>
          <p:nvPr/>
        </p:nvCxnSpPr>
        <p:spPr>
          <a:xfrm>
            <a:off x="8005874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3717047" y="53372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698048" y="5157192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5004048" y="6142023"/>
            <a:ext cx="1388001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Power</a:t>
            </a:r>
          </a:p>
          <a:p>
            <a:pPr algn="ctr"/>
            <a:r>
              <a:rPr lang="pt-BR" dirty="0"/>
              <a:t>Point</a:t>
            </a:r>
          </a:p>
        </p:txBody>
      </p:sp>
      <p:sp>
        <p:nvSpPr>
          <p:cNvPr id="27" name="CaixaDeTexto 26"/>
          <p:cNvSpPr txBox="1"/>
          <p:nvPr/>
        </p:nvSpPr>
        <p:spPr>
          <a:xfrm rot="18578944">
            <a:off x="1423991" y="1417005"/>
            <a:ext cx="2071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VISÃO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 rot="19883428">
            <a:off x="1858143" y="1927927"/>
            <a:ext cx="1917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BUSCA</a:t>
            </a:r>
            <a:endParaRPr lang="pt-BR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925373" y="2692772"/>
            <a:ext cx="171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PESQUISA</a:t>
            </a:r>
            <a:endParaRPr lang="pt-BR" sz="1600" dirty="0"/>
          </a:p>
        </p:txBody>
      </p:sp>
      <p:sp>
        <p:nvSpPr>
          <p:cNvPr id="30" name="CaixaDeTexto 29"/>
          <p:cNvSpPr txBox="1"/>
          <p:nvPr/>
        </p:nvSpPr>
        <p:spPr>
          <a:xfrm rot="1589837">
            <a:off x="1768897" y="3547285"/>
            <a:ext cx="237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DESENVOLVIMENTO</a:t>
            </a:r>
          </a:p>
        </p:txBody>
      </p:sp>
      <p:sp>
        <p:nvSpPr>
          <p:cNvPr id="31" name="CaixaDeTexto 30"/>
          <p:cNvSpPr txBox="1"/>
          <p:nvPr/>
        </p:nvSpPr>
        <p:spPr>
          <a:xfrm rot="2122526">
            <a:off x="1607220" y="3989306"/>
            <a:ext cx="1851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FERRAMENTA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0" y="2536783"/>
            <a:ext cx="18390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ENEM    2012</a:t>
            </a:r>
          </a:p>
          <a:p>
            <a:r>
              <a:rPr lang="pt-BR" b="1" dirty="0"/>
              <a:t>QUESTÃO </a:t>
            </a:r>
            <a:r>
              <a:rPr lang="pt-BR" b="1" dirty="0" smtClean="0"/>
              <a:t>54</a:t>
            </a:r>
            <a:endParaRPr lang="pt-BR" b="1" dirty="0"/>
          </a:p>
        </p:txBody>
      </p:sp>
      <p:pic>
        <p:nvPicPr>
          <p:cNvPr id="33" name="Som grav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7.91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0583" y="598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Competência III - </a:t>
            </a:r>
            <a:r>
              <a:rPr lang="pt-BR" dirty="0"/>
              <a:t>Selecionar, organizar, relacionar, interpretar dados e informações representados de diferentes formas para tomar decisões e enfrentar </a:t>
            </a:r>
            <a:r>
              <a:rPr lang="pt-BR" dirty="0" smtClean="0"/>
              <a:t>situações de problema</a:t>
            </a:r>
            <a:r>
              <a:rPr lang="pt-BR" dirty="0"/>
              <a:t>. </a:t>
            </a:r>
          </a:p>
          <a:p>
            <a:endParaRPr lang="pt-BR" b="1" dirty="0"/>
          </a:p>
          <a:p>
            <a:r>
              <a:rPr lang="pt-BR" b="1" dirty="0"/>
              <a:t>Habilidade H20 - </a:t>
            </a:r>
            <a:r>
              <a:rPr lang="pt-BR" dirty="0"/>
              <a:t>Utilizar leis físicas para interpretar processos naturais e tecnológicos que envolvem trocas de calor, mudanças de pressão e densidade ou interações físicas que provoquem movimentos de objetos.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COMPETÊNCIAS E HABILIDADES</a:t>
            </a:r>
            <a:endParaRPr lang="pt-BR" sz="3600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Energia potencial elástica </a:t>
            </a:r>
          </a:p>
          <a:p>
            <a:r>
              <a:rPr lang="pt-BR" dirty="0"/>
              <a:t>Alguma vez você já manuseou uma mola? Percebemos isso quando a mola é contraída e, em seguida, solta. Nesse exemplo veremos que a mola volta ao seu estado normal. Assim como em diversas situações da Física, podemos encontrar uma equação matemática que representa a energia potencial elástica. No caso de uma mola, podemos ver que a força que atua é uma força variável e depende exatamente da posição de equilíbrio.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EXPLICANDO A FÍSICA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EXPLICANDO A FÍSICA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79512" y="2132856"/>
            <a:ext cx="5184576" cy="4608512"/>
          </a:xfrm>
        </p:spPr>
        <p:txBody>
          <a:bodyPr>
            <a:normAutofit/>
          </a:bodyPr>
          <a:lstStyle/>
          <a:p>
            <a:r>
              <a:rPr lang="pt-BR" dirty="0"/>
              <a:t>F=-</a:t>
            </a:r>
            <a:r>
              <a:rPr lang="pt-BR" dirty="0" err="1"/>
              <a:t>k.x</a:t>
            </a:r>
            <a:endParaRPr lang="pt-BR" dirty="0"/>
          </a:p>
          <a:p>
            <a:r>
              <a:rPr lang="pt-BR" dirty="0"/>
              <a:t>Na equação acima, k é a constante elástica da mola. Pela equação podemos dizer que quanto maior for o valor da constante elástica da mola, maior será a força exercida pela mola quando esticada ou comprimida. Já o sinal negativo na equação indica que sempre a força terá o sentido oposto ao sentido da deformação da mola.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698227" cy="3765206"/>
          </a:xfr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ENEM 2012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971600" y="234888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Os carrinhos de brinquedos podem ser de vários tipos.</a:t>
            </a:r>
          </a:p>
          <a:p>
            <a:r>
              <a:rPr lang="pt-BR" sz="2000" dirty="0" smtClean="0"/>
              <a:t>Dentre eles, há os movidos a corda, em que uma mola em</a:t>
            </a:r>
          </a:p>
          <a:p>
            <a:r>
              <a:rPr lang="pt-BR" sz="2000" dirty="0" smtClean="0"/>
              <a:t>seu interior é comprimida quando a criança puxa o</a:t>
            </a:r>
          </a:p>
          <a:p>
            <a:r>
              <a:rPr lang="pt-BR" sz="2000" dirty="0" smtClean="0"/>
              <a:t>carrinho para trás. Ao ser solto, o carrinho entra em</a:t>
            </a:r>
          </a:p>
          <a:p>
            <a:r>
              <a:rPr lang="pt-BR" sz="2000" dirty="0" smtClean="0"/>
              <a:t>movimento enquanto a mola volta à sua forma inicial.</a:t>
            </a:r>
          </a:p>
          <a:p>
            <a:r>
              <a:rPr lang="pt-BR" sz="2000" dirty="0" smtClean="0"/>
              <a:t>O processo de conversão de energia que ocorre no</a:t>
            </a:r>
          </a:p>
          <a:p>
            <a:r>
              <a:rPr lang="pt-BR" sz="2000" dirty="0" smtClean="0"/>
              <a:t>carrinho descrito também é verificado em</a:t>
            </a:r>
          </a:p>
          <a:p>
            <a:r>
              <a:rPr lang="pt-BR" sz="2000" dirty="0" smtClean="0"/>
              <a:t>a) um dínamo.</a:t>
            </a:r>
          </a:p>
          <a:p>
            <a:r>
              <a:rPr lang="pt-BR" sz="2000" dirty="0" smtClean="0"/>
              <a:t>b) um freio de automóvel.</a:t>
            </a:r>
          </a:p>
          <a:p>
            <a:r>
              <a:rPr lang="pt-BR" sz="2000" dirty="0" smtClean="0"/>
              <a:t>c) um motor a combustão.</a:t>
            </a:r>
          </a:p>
          <a:p>
            <a:r>
              <a:rPr lang="pt-BR" sz="2000" dirty="0" smtClean="0"/>
              <a:t>d) uma usina hidroelétrica.</a:t>
            </a:r>
          </a:p>
          <a:p>
            <a:r>
              <a:rPr lang="pt-BR" sz="2000" dirty="0" smtClean="0"/>
              <a:t>e) uma atiradeira (estilingue).</a:t>
            </a:r>
            <a:endParaRPr lang="pt-BR" sz="2000" dirty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5524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8265241" cy="3877815"/>
          </a:xfrm>
        </p:spPr>
        <p:txBody>
          <a:bodyPr/>
          <a:lstStyle/>
          <a:p>
            <a:r>
              <a:rPr lang="pt-BR" dirty="0"/>
              <a:t>A energia armazenada na mola ou em um estilingue é potencial elástica e vai ser transformada em energia cinética do carrinho ou da pedra lançada pelo </a:t>
            </a:r>
            <a:r>
              <a:rPr lang="pt-BR" dirty="0" smtClean="0"/>
              <a:t>estilingue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/>
              <a:t>RESPOSTA CORRETA: </a:t>
            </a:r>
            <a:r>
              <a:rPr lang="pt-BR" sz="3200" b="1" dirty="0" smtClean="0"/>
              <a:t>E</a:t>
            </a:r>
          </a:p>
          <a:p>
            <a:endParaRPr lang="pt-BR" sz="3200" b="1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</a:t>
            </a:r>
            <a:endParaRPr lang="pt-BR" sz="3600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132</TotalTime>
  <Words>410</Words>
  <Application>Microsoft Office PowerPoint</Application>
  <PresentationFormat>Apresentação na tela (4:3)</PresentationFormat>
  <Paragraphs>48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Capa Dura</vt:lpstr>
      <vt:lpstr>ESTUDANDO PARA O ENEM DE FORMA INVERTIDA Conversão de energia</vt:lpstr>
      <vt:lpstr>Apresentação do PowerPoint</vt:lpstr>
      <vt:lpstr>COMPETÊNCIAS E HABILIDADES</vt:lpstr>
      <vt:lpstr>EXPLICANDO A FÍSICA</vt:lpstr>
      <vt:lpstr>EXPLICANDO A FÍSICA</vt:lpstr>
      <vt:lpstr>QUESTÃO 54 – ENEM 2012</vt:lpstr>
      <vt:lpstr>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JAQUELINE</dc:creator>
  <cp:lastModifiedBy>JAQUELINE</cp:lastModifiedBy>
  <cp:revision>12</cp:revision>
  <dcterms:created xsi:type="dcterms:W3CDTF">2017-08-03T03:41:00Z</dcterms:created>
  <dcterms:modified xsi:type="dcterms:W3CDTF">2017-08-03T18:09:12Z</dcterms:modified>
</cp:coreProperties>
</file>