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8" r:id="rId3"/>
    <p:sldId id="257" r:id="rId4"/>
    <p:sldId id="267" r:id="rId5"/>
    <p:sldId id="261" r:id="rId6"/>
    <p:sldId id="264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7EF54-5CED-41AD-B95A-AF9948DEACC4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B6B0E-F9DF-4080-A6C1-DC4C9FB61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11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B6B0E-F9DF-4080-A6C1-DC4C9FB6154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69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78D944C-0590-4B94-AFA2-CD0E22344AB6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D740EA-A24E-45C5-AF0B-78BA8B9AFAD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effectLst/>
              </a:rPr>
              <a:t>Estudando para o ENEM de forma </a:t>
            </a:r>
            <a:r>
              <a:rPr lang="pt-BR" b="1" dirty="0">
                <a:effectLst/>
              </a:rPr>
              <a:t>I</a:t>
            </a:r>
            <a:r>
              <a:rPr lang="pt-BR" b="1" dirty="0" smtClean="0">
                <a:effectLst/>
              </a:rPr>
              <a:t>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39744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Nome: Nicole </a:t>
            </a:r>
            <a:r>
              <a:rPr lang="pt-BR" dirty="0" err="1" smtClean="0"/>
              <a:t>Butkowsky</a:t>
            </a:r>
            <a:endParaRPr lang="pt-BR" dirty="0" smtClean="0"/>
          </a:p>
          <a:p>
            <a:r>
              <a:rPr lang="pt-BR" dirty="0" smtClean="0"/>
              <a:t>Turma: 2ºV01</a:t>
            </a:r>
          </a:p>
          <a:p>
            <a:r>
              <a:rPr lang="pt-BR" dirty="0" smtClean="0"/>
              <a:t>Professor: Lucas Xavier</a:t>
            </a:r>
          </a:p>
          <a:p>
            <a:r>
              <a:rPr lang="pt-BR" dirty="0" smtClean="0"/>
              <a:t>Tema: Pressão Atmosférica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Anchieta, 31 de julho de 2017.</a:t>
            </a:r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823" y="5805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697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Conceitual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03030" y="2276872"/>
            <a:ext cx="1800200" cy="75053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Meu planejamento Enem</a:t>
            </a: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6" name="Conector de seta reta 5"/>
          <p:cNvCxnSpPr>
            <a:stCxn id="4" idx="3"/>
          </p:cNvCxnSpPr>
          <p:nvPr/>
        </p:nvCxnSpPr>
        <p:spPr>
          <a:xfrm flipV="1">
            <a:off x="2003230" y="2652138"/>
            <a:ext cx="7920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74" y="2276872"/>
            <a:ext cx="19272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de seta reta 8"/>
          <p:cNvCxnSpPr/>
          <p:nvPr/>
        </p:nvCxnSpPr>
        <p:spPr>
          <a:xfrm flipV="1">
            <a:off x="4798082" y="2288923"/>
            <a:ext cx="72008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741396" y="2772820"/>
            <a:ext cx="720080" cy="209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718982" y="2993265"/>
            <a:ext cx="57606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7905255" y="1946924"/>
            <a:ext cx="1131241" cy="27363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34" y="1928136"/>
            <a:ext cx="1927225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34" y="2786143"/>
            <a:ext cx="1927225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34" y="3698268"/>
            <a:ext cx="19272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3306">
            <a:off x="7403864" y="2248364"/>
            <a:ext cx="652508" cy="30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374">
            <a:off x="7259027" y="3061987"/>
            <a:ext cx="694884" cy="32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35" y="3916179"/>
            <a:ext cx="597569" cy="28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7259">
            <a:off x="8108156" y="4924514"/>
            <a:ext cx="763140" cy="35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64" y="5489782"/>
            <a:ext cx="1927225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5251" y="5504864"/>
            <a:ext cx="622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28" y="5489782"/>
            <a:ext cx="193198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Conector angulado 20"/>
          <p:cNvCxnSpPr/>
          <p:nvPr/>
        </p:nvCxnSpPr>
        <p:spPr>
          <a:xfrm rot="16200000" flipV="1">
            <a:off x="3487663" y="5524121"/>
            <a:ext cx="630962" cy="410129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2639502" y="4683228"/>
            <a:ext cx="1584176" cy="5760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2955674" y="2360255"/>
            <a:ext cx="165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Enem 2013 </a:t>
            </a:r>
          </a:p>
          <a:p>
            <a:pPr algn="ctr"/>
            <a:r>
              <a:rPr lang="pt-BR" dirty="0" smtClean="0"/>
              <a:t>QUESTÃO  48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889009" y="2161177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WikiFisica 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902635" y="290192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Mapa </a:t>
            </a:r>
          </a:p>
          <a:p>
            <a:pPr algn="ctr"/>
            <a:r>
              <a:rPr lang="pt-BR" dirty="0" smtClean="0"/>
              <a:t>Conceitual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889009" y="3952546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Notebook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 rot="16200000">
            <a:off x="7634551" y="3049670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ESTUDO</a:t>
            </a:r>
            <a:endParaRPr lang="pt-BR" sz="2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222656" y="5729186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Meu </a:t>
            </a:r>
            <a:r>
              <a:rPr lang="pt-BR" dirty="0" err="1" smtClean="0"/>
              <a:t>Podcast</a:t>
            </a:r>
            <a:endParaRPr lang="pt-BR" dirty="0"/>
          </a:p>
        </p:txBody>
      </p:sp>
      <p:sp>
        <p:nvSpPr>
          <p:cNvPr id="1024" name="CaixaDeTexto 1023"/>
          <p:cNvSpPr txBox="1"/>
          <p:nvPr/>
        </p:nvSpPr>
        <p:spPr>
          <a:xfrm>
            <a:off x="4723853" y="572918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Email</a:t>
            </a:r>
            <a:endParaRPr lang="pt-BR" dirty="0"/>
          </a:p>
        </p:txBody>
      </p:sp>
      <p:sp>
        <p:nvSpPr>
          <p:cNvPr id="1025" name="CaixaDeTexto 1024"/>
          <p:cNvSpPr txBox="1"/>
          <p:nvPr/>
        </p:nvSpPr>
        <p:spPr>
          <a:xfrm>
            <a:off x="2859507" y="478659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Nota: </a:t>
            </a:r>
            <a:endParaRPr lang="pt-BR" dirty="0"/>
          </a:p>
        </p:txBody>
      </p:sp>
      <p:pic>
        <p:nvPicPr>
          <p:cNvPr id="103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5991">
            <a:off x="4719775" y="3948298"/>
            <a:ext cx="80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" name="Retângulo 1039"/>
          <p:cNvSpPr/>
          <p:nvPr/>
        </p:nvSpPr>
        <p:spPr>
          <a:xfrm>
            <a:off x="2964231" y="3800264"/>
            <a:ext cx="1677829" cy="474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1" name="CaixaDeTexto 1040"/>
          <p:cNvSpPr txBox="1"/>
          <p:nvPr/>
        </p:nvSpPr>
        <p:spPr>
          <a:xfrm>
            <a:off x="3089524" y="387177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PowerPoint</a:t>
            </a:r>
            <a:endParaRPr lang="pt-BR" dirty="0"/>
          </a:p>
        </p:txBody>
      </p:sp>
      <p:sp>
        <p:nvSpPr>
          <p:cNvPr id="1042" name="CaixaDeTexto 1041"/>
          <p:cNvSpPr txBox="1"/>
          <p:nvPr/>
        </p:nvSpPr>
        <p:spPr>
          <a:xfrm>
            <a:off x="1930100" y="2293016"/>
            <a:ext cx="1159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estratégia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044" name="CaixaDeTexto 1043"/>
          <p:cNvSpPr txBox="1"/>
          <p:nvPr/>
        </p:nvSpPr>
        <p:spPr>
          <a:xfrm rot="20203545">
            <a:off x="4668243" y="2062071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pesquisa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045" name="CaixaDeTexto 1044"/>
          <p:cNvSpPr txBox="1"/>
          <p:nvPr/>
        </p:nvSpPr>
        <p:spPr>
          <a:xfrm rot="822268">
            <a:off x="4635799" y="2590405"/>
            <a:ext cx="1138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orientação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046" name="CaixaDeTexto 1045"/>
          <p:cNvSpPr txBox="1"/>
          <p:nvPr/>
        </p:nvSpPr>
        <p:spPr>
          <a:xfrm rot="2631665">
            <a:off x="4640994" y="3070783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conteúdo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047" name="CaixaDeTexto 1046"/>
          <p:cNvSpPr txBox="1"/>
          <p:nvPr/>
        </p:nvSpPr>
        <p:spPr>
          <a:xfrm>
            <a:off x="4667967" y="3746902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software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048" name="CaixaDeTexto 1047"/>
          <p:cNvSpPr txBox="1"/>
          <p:nvPr/>
        </p:nvSpPr>
        <p:spPr>
          <a:xfrm>
            <a:off x="6280652" y="5575298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envio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049" name="CaixaDeTexto 1048"/>
          <p:cNvSpPr txBox="1"/>
          <p:nvPr/>
        </p:nvSpPr>
        <p:spPr>
          <a:xfrm>
            <a:off x="2955674" y="5759964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avaliação</a:t>
            </a: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1050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5767" y="59287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0" fill="hold"/>
                                        <p:tgtEl>
                                          <p:spTgt spid="10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audio>
              <p:cMediaNode vol="5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Pressão atmosférica</a:t>
            </a:r>
            <a:r>
              <a:rPr lang="pt-BR" dirty="0" smtClean="0"/>
              <a:t> é a pressão que o ar da </a:t>
            </a:r>
            <a:r>
              <a:rPr lang="pt-BR" u="sng" dirty="0" smtClean="0"/>
              <a:t>atmosfera</a:t>
            </a:r>
            <a:r>
              <a:rPr lang="pt-BR" dirty="0" smtClean="0"/>
              <a:t> exerce sobre a superfície do planeta. </a:t>
            </a:r>
            <a:r>
              <a:rPr lang="pt-BR" dirty="0"/>
              <a:t>Essa pressão pode mudar de acordo com a variação de altitude, ou seja, quanto maior a altitude menor a pressão e, consequentemente, quanto menor a altitude maior a pressão exercida pelo ar na superfície terrestre.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pressão atmosférica?</a:t>
            </a:r>
            <a:endParaRPr lang="pt-BR" dirty="0"/>
          </a:p>
        </p:txBody>
      </p:sp>
      <p:pic>
        <p:nvPicPr>
          <p:cNvPr id="5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5877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5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4090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3140968"/>
            <a:ext cx="7756263" cy="1054250"/>
          </a:xfrm>
        </p:spPr>
        <p:txBody>
          <a:bodyPr/>
          <a:lstStyle/>
          <a:p>
            <a:r>
              <a:rPr lang="pt-BR" b="1" dirty="0" smtClean="0"/>
              <a:t>QUESTÃO DO ENEM </a:t>
            </a:r>
            <a:r>
              <a:rPr lang="pt-BR" b="1" i="1" dirty="0" smtClean="0"/>
              <a:t>2013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NÚMERO </a:t>
            </a:r>
            <a:r>
              <a:rPr lang="pt-BR" b="1" i="1" dirty="0" smtClean="0"/>
              <a:t>48</a:t>
            </a:r>
            <a:endParaRPr lang="pt-BR" b="1" i="1" dirty="0"/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5949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4740527" cy="5688632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41232"/>
            <a:ext cx="4355976" cy="3319959"/>
          </a:xfrm>
          <a:prstGeom prst="rect">
            <a:avLst/>
          </a:prstGeom>
        </p:spPr>
      </p:pic>
      <p:pic>
        <p:nvPicPr>
          <p:cNvPr id="7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6165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da questão.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44584" y="2276872"/>
            <a:ext cx="8047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800" b="1" dirty="0" smtClean="0">
                <a:solidFill>
                  <a:schemeClr val="accent1"/>
                </a:solidFill>
              </a:rPr>
              <a:t>(A)</a:t>
            </a:r>
            <a:r>
              <a:rPr lang="pt-BR" sz="2000" dirty="0"/>
              <a:t> Impede a saída de água, por ser maior que a pressão interna; não muda a velocidade de escoamento, que só depende da pressão da coluna de água</a:t>
            </a:r>
            <a:r>
              <a:rPr lang="pt-BR" sz="2000" dirty="0" smtClean="0"/>
              <a:t>.</a:t>
            </a:r>
          </a:p>
          <a:p>
            <a:endParaRPr lang="pt-BR" sz="2000" dirty="0"/>
          </a:p>
        </p:txBody>
      </p:sp>
      <p:pic>
        <p:nvPicPr>
          <p:cNvPr id="8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902" y="60212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5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249</TotalTime>
  <Words>77</Words>
  <Application>Microsoft Office PowerPoint</Application>
  <PresentationFormat>Apresentação na tela (4:3)</PresentationFormat>
  <Paragraphs>33</Paragraphs>
  <Slides>6</Slides>
  <Notes>1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Book Antiqua</vt:lpstr>
      <vt:lpstr>Calibri</vt:lpstr>
      <vt:lpstr>Wingdings</vt:lpstr>
      <vt:lpstr>Capa Dura</vt:lpstr>
      <vt:lpstr>Estudando para o ENEM de forma Invertida</vt:lpstr>
      <vt:lpstr>Mapa Conceitual</vt:lpstr>
      <vt:lpstr>O que é pressão atmosférica?</vt:lpstr>
      <vt:lpstr>QUESTÃO DO ENEM 2013 NÚMERO 48</vt:lpstr>
      <vt:lpstr>Apresentação do PowerPoint</vt:lpstr>
      <vt:lpstr>Resolução da questão.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SEME</dc:creator>
  <cp:lastModifiedBy>Usuário do Windows</cp:lastModifiedBy>
  <cp:revision>19</cp:revision>
  <dcterms:created xsi:type="dcterms:W3CDTF">2017-05-12T02:12:58Z</dcterms:created>
  <dcterms:modified xsi:type="dcterms:W3CDTF">2017-08-13T14:02:29Z</dcterms:modified>
</cp:coreProperties>
</file>