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8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857-B2AB-4D1F-9190-34E1B7F5AE4C}" type="datetimeFigureOut">
              <a:rPr lang="pt-BR" smtClean="0"/>
              <a:t>29/07/2017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9AC4-21BA-4437-9596-E963F9314C5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857-B2AB-4D1F-9190-34E1B7F5AE4C}" type="datetimeFigureOut">
              <a:rPr lang="pt-BR" smtClean="0"/>
              <a:t>29/07/2017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9AC4-21BA-4437-9596-E963F9314C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857-B2AB-4D1F-9190-34E1B7F5AE4C}" type="datetimeFigureOut">
              <a:rPr lang="pt-BR" smtClean="0"/>
              <a:t>29/07/2017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9AC4-21BA-4437-9596-E963F9314C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857-B2AB-4D1F-9190-34E1B7F5AE4C}" type="datetimeFigureOut">
              <a:rPr lang="pt-BR" smtClean="0"/>
              <a:t>29/07/2017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9AC4-21BA-4437-9596-E963F9314C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857-B2AB-4D1F-9190-34E1B7F5AE4C}" type="datetimeFigureOut">
              <a:rPr lang="pt-BR" smtClean="0"/>
              <a:t>29/07/2017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F19AC4-21BA-4437-9596-E963F9314C52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857-B2AB-4D1F-9190-34E1B7F5AE4C}" type="datetimeFigureOut">
              <a:rPr lang="pt-BR" smtClean="0"/>
              <a:t>29/07/2017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9AC4-21BA-4437-9596-E963F9314C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857-B2AB-4D1F-9190-34E1B7F5AE4C}" type="datetimeFigureOut">
              <a:rPr lang="pt-BR" smtClean="0"/>
              <a:t>29/07/2017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9AC4-21BA-4437-9596-E963F9314C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857-B2AB-4D1F-9190-34E1B7F5AE4C}" type="datetimeFigureOut">
              <a:rPr lang="pt-BR" smtClean="0"/>
              <a:t>29/07/2017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9AC4-21BA-4437-9596-E963F9314C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857-B2AB-4D1F-9190-34E1B7F5AE4C}" type="datetimeFigureOut">
              <a:rPr lang="pt-BR" smtClean="0"/>
              <a:t>29/07/2017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9AC4-21BA-4437-9596-E963F9314C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857-B2AB-4D1F-9190-34E1B7F5AE4C}" type="datetimeFigureOut">
              <a:rPr lang="pt-BR" smtClean="0"/>
              <a:t>29/07/2017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9AC4-21BA-4437-9596-E963F9314C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857-B2AB-4D1F-9190-34E1B7F5AE4C}" type="datetimeFigureOut">
              <a:rPr lang="pt-BR" smtClean="0"/>
              <a:t>29/07/2017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9AC4-21BA-4437-9596-E963F9314C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25C857-B2AB-4D1F-9190-34E1B7F5AE4C}" type="datetimeFigureOut">
              <a:rPr lang="pt-BR" smtClean="0"/>
              <a:t>29/07/2017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F19AC4-21BA-4437-9596-E963F9314C52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Estudando para o Enem de forma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invertida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2448272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EEEFM “Coronel Gomes </a:t>
            </a:r>
            <a:r>
              <a:rPr lang="pt-BR" smtClean="0">
                <a:latin typeface="Arial" pitchFamily="34" charset="0"/>
                <a:cs typeface="Arial" pitchFamily="34" charset="0"/>
              </a:rPr>
              <a:t>De Oliveira”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Mylena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Morini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– 3º N01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Lucas Xavier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Enem 2013 Questão 65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tudando Para O Enem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0432" y="20264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ângulo de cantos arredondados 100"/>
          <p:cNvSpPr/>
          <p:nvPr/>
        </p:nvSpPr>
        <p:spPr>
          <a:xfrm>
            <a:off x="347730" y="985769"/>
            <a:ext cx="8518266" cy="5749883"/>
          </a:xfrm>
          <a:prstGeom prst="roundRect">
            <a:avLst/>
          </a:prstGeom>
          <a:solidFill>
            <a:srgbClr val="F3F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362860" y="142532"/>
            <a:ext cx="4655713" cy="811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Preparação Enem 2017</a:t>
            </a:r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1910693" y="3043197"/>
            <a:ext cx="1011274" cy="953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Inicio</a:t>
            </a:r>
            <a:endParaRPr lang="pt-BR" sz="1400" dirty="0"/>
          </a:p>
        </p:txBody>
      </p:sp>
      <p:sp>
        <p:nvSpPr>
          <p:cNvPr id="33" name="Retângulo de cantos arredondados 32"/>
          <p:cNvSpPr/>
          <p:nvPr/>
        </p:nvSpPr>
        <p:spPr>
          <a:xfrm>
            <a:off x="3248876" y="2415535"/>
            <a:ext cx="1558117" cy="2145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smtClean="0"/>
              <a:t>Computador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Microfone (Hardware)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Power Point (</a:t>
            </a:r>
            <a:r>
              <a:rPr lang="pt-BR" sz="1400" dirty="0" smtClean="0"/>
              <a:t>Software)</a:t>
            </a:r>
            <a:endParaRPr lang="pt-B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Internet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4991934" y="3032189"/>
            <a:ext cx="1051095" cy="1246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Pesquisa</a:t>
            </a:r>
          </a:p>
          <a:p>
            <a:pPr algn="ctr"/>
            <a:r>
              <a:rPr lang="pt-BR" sz="1400" dirty="0" smtClean="0"/>
              <a:t>(Princípio de Pascal)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2290832" y="1650869"/>
            <a:ext cx="1397077" cy="577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Mapa Conceitual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2501745" y="4622935"/>
            <a:ext cx="1397077" cy="577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Livro de Física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4835200" y="1120486"/>
            <a:ext cx="1490928" cy="1295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Compreendendo e adquirindo Competência e Habilidade</a:t>
            </a: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6137745" y="2738750"/>
            <a:ext cx="1081826" cy="922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Resolução da Questão 65</a:t>
            </a:r>
            <a:endParaRPr lang="pt-BR" sz="1400" dirty="0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7453538" y="2756482"/>
            <a:ext cx="1081826" cy="922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Gravação do </a:t>
            </a:r>
            <a:r>
              <a:rPr lang="pt-BR" sz="1400" dirty="0" err="1" smtClean="0"/>
              <a:t>Podcast</a:t>
            </a:r>
            <a:endParaRPr lang="pt-BR" sz="1400" dirty="0"/>
          </a:p>
        </p:txBody>
      </p:sp>
      <p:cxnSp>
        <p:nvCxnSpPr>
          <p:cNvPr id="50" name="Conector de seta reta 49"/>
          <p:cNvCxnSpPr>
            <a:stCxn id="32" idx="3"/>
          </p:cNvCxnSpPr>
          <p:nvPr/>
        </p:nvCxnSpPr>
        <p:spPr>
          <a:xfrm flipV="1">
            <a:off x="2921967" y="3517399"/>
            <a:ext cx="278317" cy="2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>
            <a:stCxn id="34" idx="0"/>
          </p:cNvCxnSpPr>
          <p:nvPr/>
        </p:nvCxnSpPr>
        <p:spPr>
          <a:xfrm flipV="1">
            <a:off x="5517482" y="2479271"/>
            <a:ext cx="0" cy="552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do 57"/>
          <p:cNvCxnSpPr>
            <a:stCxn id="37" idx="3"/>
            <a:endCxn id="38" idx="0"/>
          </p:cNvCxnSpPr>
          <p:nvPr/>
        </p:nvCxnSpPr>
        <p:spPr>
          <a:xfrm>
            <a:off x="6326128" y="1768011"/>
            <a:ext cx="352530" cy="9707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>
            <a:stCxn id="38" idx="3"/>
          </p:cNvCxnSpPr>
          <p:nvPr/>
        </p:nvCxnSpPr>
        <p:spPr>
          <a:xfrm flipV="1">
            <a:off x="7219571" y="3184486"/>
            <a:ext cx="202583" cy="15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de cantos arredondados 67"/>
          <p:cNvSpPr/>
          <p:nvPr/>
        </p:nvSpPr>
        <p:spPr>
          <a:xfrm>
            <a:off x="606486" y="3043198"/>
            <a:ext cx="1011274" cy="953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Enem 2013</a:t>
            </a:r>
          </a:p>
          <a:p>
            <a:pPr algn="ctr"/>
            <a:r>
              <a:rPr lang="pt-BR" sz="1400" dirty="0" smtClean="0"/>
              <a:t>Questão 65</a:t>
            </a:r>
            <a:endParaRPr lang="pt-BR" sz="1400" dirty="0"/>
          </a:p>
        </p:txBody>
      </p:sp>
      <p:cxnSp>
        <p:nvCxnSpPr>
          <p:cNvPr id="69" name="Conector de seta reta 68"/>
          <p:cNvCxnSpPr/>
          <p:nvPr/>
        </p:nvCxnSpPr>
        <p:spPr>
          <a:xfrm>
            <a:off x="1617758" y="3517399"/>
            <a:ext cx="246404" cy="1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de cantos arredondados 69"/>
          <p:cNvSpPr/>
          <p:nvPr/>
        </p:nvSpPr>
        <p:spPr>
          <a:xfrm>
            <a:off x="3351586" y="5351786"/>
            <a:ext cx="1011274" cy="953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Nova Questão</a:t>
            </a:r>
            <a:endParaRPr lang="pt-BR" sz="1400" dirty="0"/>
          </a:p>
        </p:txBody>
      </p:sp>
      <p:cxnSp>
        <p:nvCxnSpPr>
          <p:cNvPr id="79" name="Conector angulado 78"/>
          <p:cNvCxnSpPr>
            <a:stCxn id="32" idx="0"/>
          </p:cNvCxnSpPr>
          <p:nvPr/>
        </p:nvCxnSpPr>
        <p:spPr>
          <a:xfrm rot="5400000" flipH="1" flipV="1">
            <a:off x="2225221" y="2440107"/>
            <a:ext cx="794200" cy="4119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angulado 80"/>
          <p:cNvCxnSpPr>
            <a:stCxn id="32" idx="2"/>
          </p:cNvCxnSpPr>
          <p:nvPr/>
        </p:nvCxnSpPr>
        <p:spPr>
          <a:xfrm rot="16200000" flipH="1">
            <a:off x="2338034" y="4075045"/>
            <a:ext cx="564048" cy="4074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do 88"/>
          <p:cNvCxnSpPr>
            <a:stCxn id="39" idx="2"/>
            <a:endCxn id="70" idx="3"/>
          </p:cNvCxnSpPr>
          <p:nvPr/>
        </p:nvCxnSpPr>
        <p:spPr>
          <a:xfrm rot="5400000">
            <a:off x="5104059" y="2938170"/>
            <a:ext cx="2149192" cy="36315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/>
          <p:cNvCxnSpPr>
            <a:stCxn id="33" idx="3"/>
          </p:cNvCxnSpPr>
          <p:nvPr/>
        </p:nvCxnSpPr>
        <p:spPr>
          <a:xfrm flipV="1">
            <a:off x="4806993" y="3438694"/>
            <a:ext cx="161041" cy="49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tângulo de cantos arredondados 101"/>
          <p:cNvSpPr/>
          <p:nvPr/>
        </p:nvSpPr>
        <p:spPr>
          <a:xfrm>
            <a:off x="5798526" y="6103284"/>
            <a:ext cx="2909884" cy="529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Aprendizagem</a:t>
            </a:r>
            <a:endParaRPr lang="pt-BR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Conector angulado 104"/>
          <p:cNvCxnSpPr/>
          <p:nvPr/>
        </p:nvCxnSpPr>
        <p:spPr>
          <a:xfrm rot="16200000" flipV="1">
            <a:off x="1858871" y="4335846"/>
            <a:ext cx="1813510" cy="1171924"/>
          </a:xfrm>
          <a:prstGeom prst="bentConnector3">
            <a:avLst>
              <a:gd name="adj1" fmla="val 9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430313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Mapa </a:t>
            </a:r>
            <a:r>
              <a:rPr lang="pt-BR" dirty="0" smtClean="0"/>
              <a:t>Conceitual</a:t>
            </a:r>
            <a:endParaRPr lang="pt-BR" dirty="0"/>
          </a:p>
        </p:txBody>
      </p:sp>
      <p:pic>
        <p:nvPicPr>
          <p:cNvPr id="7" name="Mapa Conceitual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7721" y="103589"/>
            <a:ext cx="357388" cy="37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Competências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abilidades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Competência III - Selecionar, organizar, relacionar, interpretar dados e informações representados de diferentes formas para tomar decisões e enfrentar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situações-problema</a:t>
            </a:r>
            <a:r>
              <a:rPr lang="pt-BR" dirty="0">
                <a:latin typeface="Arial" pitchFamily="34" charset="0"/>
                <a:cs typeface="Arial" pitchFamily="34" charset="0"/>
              </a:rPr>
              <a:t>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13716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13716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Habilidade 20 - Utilizar leis físicas para interpretar processos naturais e tecnológicos que envolvem trocas de calor, mudanças de pressão e densidade ou interações físicas que provoquem movimentos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objetos.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mpetência E Habilidad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0432" y="188640"/>
            <a:ext cx="376808" cy="3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352" y="332656"/>
            <a:ext cx="7772400" cy="523528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Princípio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Pascal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3752" y="1142568"/>
            <a:ext cx="82296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Princípio de Pascal: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A pressão aplicada a um fluido dentro de um recipiente fechado é transmitida, sem variação, a todas as partes do fluido, bem como às paredes do recipiente.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9552" y="4876800"/>
            <a:ext cx="830580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000" b="1" dirty="0">
                <a:latin typeface="Times New Roman" pitchFamily="18" charset="0"/>
              </a:rPr>
              <a:t>	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Uma pequena força aplicada a uma pequena área de um pistão é transformada em uma grande força aplicada em uma grande área de outro pistão. </a:t>
            </a:r>
          </a:p>
          <a:p>
            <a:pPr>
              <a:spcBef>
                <a:spcPct val="50000"/>
              </a:spcBef>
            </a:pP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= P</a:t>
            </a:r>
            <a:r>
              <a:rPr lang="pt-BR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,     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logo   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/A</a:t>
            </a:r>
            <a:r>
              <a:rPr lang="pt-BR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= F</a:t>
            </a:r>
            <a:r>
              <a:rPr lang="pt-BR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/A</a:t>
            </a:r>
            <a:r>
              <a:rPr lang="pt-BR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,     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e   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/F</a:t>
            </a:r>
            <a:r>
              <a:rPr lang="pt-BR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= A</a:t>
            </a:r>
            <a:r>
              <a:rPr lang="pt-BR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/A</a:t>
            </a:r>
            <a:r>
              <a:rPr lang="pt-BR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   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     </a:t>
            </a:r>
          </a:p>
          <a:p>
            <a:pPr>
              <a:spcBef>
                <a:spcPct val="50000"/>
              </a:spcBef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7" name="Picture 7" descr="C:\Documents and Settings\helder\Desktop\helder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765" y="2636912"/>
            <a:ext cx="34575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rincípio De Pascal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58100" y="332656"/>
            <a:ext cx="42525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Questão Enem 65 - 2013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dirty="0">
                <a:latin typeface="Arial" pitchFamily="34" charset="0"/>
                <a:cs typeface="Arial" pitchFamily="34" charset="0"/>
              </a:rPr>
              <a:t>oferecer acessibilidade aos portadores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dificuldades </a:t>
            </a:r>
            <a:r>
              <a:rPr lang="pt-BR" dirty="0">
                <a:latin typeface="Arial" pitchFamily="34" charset="0"/>
                <a:cs typeface="Arial" pitchFamily="34" charset="0"/>
              </a:rPr>
              <a:t>de locomoção, é utilizado, em ônibus e automóveis, o elevador hidráulico. Nesse dispositivo é usada uma bomba elétrica, para forçar um fluido a passar de uma tubulação estreita para outra mais larga, e dessa forma acionar um pistão que movimenta a plataforma. Considere um elevador hidráulico cuja área da cabeça do pistão seja cinco vezes maior do que a área da tubulação que sai da bomba. Desprezando o atrito e considerando uma aceleração gravitacional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10m/s², </a:t>
            </a:r>
            <a:r>
              <a:rPr lang="pt-BR" dirty="0">
                <a:latin typeface="Arial" pitchFamily="34" charset="0"/>
                <a:cs typeface="Arial" pitchFamily="34" charset="0"/>
              </a:rPr>
              <a:t>deseja-se elevar uma pessoa de 65 kg em uma cadeira de rodas de 15 kg sobre a plataforma de 20 kg. Qual deve ser a força exercida pelo motor da bomba sobre o fluido, para que o cadeirante seja elevado com velocidade constante?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13716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dirty="0">
                <a:latin typeface="Arial" pitchFamily="34" charset="0"/>
                <a:cs typeface="Arial" pitchFamily="34" charset="0"/>
              </a:rPr>
              <a:t>) 20N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b</a:t>
            </a:r>
            <a:r>
              <a:rPr lang="pt-BR" dirty="0">
                <a:latin typeface="Arial" pitchFamily="34" charset="0"/>
                <a:cs typeface="Arial" pitchFamily="34" charset="0"/>
              </a:rPr>
              <a:t>) 100N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c</a:t>
            </a:r>
            <a:r>
              <a:rPr lang="pt-BR" dirty="0">
                <a:latin typeface="Arial" pitchFamily="34" charset="0"/>
                <a:cs typeface="Arial" pitchFamily="34" charset="0"/>
              </a:rPr>
              <a:t>) 200N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d</a:t>
            </a:r>
            <a:r>
              <a:rPr lang="pt-BR" dirty="0">
                <a:latin typeface="Arial" pitchFamily="34" charset="0"/>
                <a:cs typeface="Arial" pitchFamily="34" charset="0"/>
              </a:rPr>
              <a:t>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1000N     </a:t>
            </a:r>
            <a:r>
              <a:rPr lang="pt-BR" dirty="0">
                <a:latin typeface="Arial" pitchFamily="34" charset="0"/>
                <a:cs typeface="Arial" pitchFamily="34" charset="0"/>
              </a:rPr>
              <a:t>e) 5000N </a:t>
            </a:r>
          </a:p>
        </p:txBody>
      </p:sp>
      <p:pic>
        <p:nvPicPr>
          <p:cNvPr id="4" name="Questão Enem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260648"/>
            <a:ext cx="520824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Resolução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Resposta certa: Letra C</a:t>
            </a:r>
          </a:p>
          <a:p>
            <a:pPr marL="13716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95856" y="2329217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Usando o princípio de pascal: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42055" t="52264" r="43991" b="40715"/>
          <a:stretch/>
        </p:blipFill>
        <p:spPr>
          <a:xfrm>
            <a:off x="4594506" y="2089096"/>
            <a:ext cx="3002987" cy="84957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95856" y="3335505"/>
            <a:ext cx="813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effectLst/>
                <a:latin typeface="Arial" pitchFamily="34" charset="0"/>
                <a:cs typeface="Arial" pitchFamily="34" charset="0"/>
              </a:rPr>
              <a:t>Como a força aplicada em um dos lados do elevador é o peso da plataforma, mais o peso da cadeira de rodas e mais o peso da pessoa, temos: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42201" t="66891" r="43253" b="26123"/>
          <a:stretch/>
        </p:blipFill>
        <p:spPr>
          <a:xfrm>
            <a:off x="4594506" y="4160839"/>
            <a:ext cx="3130395" cy="84529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995856" y="5006134"/>
            <a:ext cx="388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Lembrando que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 = </a:t>
            </a:r>
            <a:r>
              <a:rPr lang="pt-BR" b="1" i="1" dirty="0" err="1" smtClean="0">
                <a:latin typeface="Arial" pitchFamily="34" charset="0"/>
                <a:cs typeface="Arial" pitchFamily="34" charset="0"/>
              </a:rPr>
              <a:t>m.g</a:t>
            </a:r>
            <a:r>
              <a:rPr lang="pt-B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Portanto:</a:t>
            </a:r>
            <a:endParaRPr lang="pt-BR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l="42324" t="77953" r="43130" b="15061"/>
          <a:stretch/>
        </p:blipFill>
        <p:spPr>
          <a:xfrm>
            <a:off x="4594506" y="5394172"/>
            <a:ext cx="3130395" cy="845295"/>
          </a:xfrm>
          <a:prstGeom prst="rect">
            <a:avLst/>
          </a:prstGeom>
        </p:spPr>
      </p:pic>
      <p:pic>
        <p:nvPicPr>
          <p:cNvPr id="12" name="Resoluçã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260648"/>
            <a:ext cx="448816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346</TotalTime>
  <Words>381</Words>
  <Application>Microsoft Office PowerPoint</Application>
  <PresentationFormat>Apresentação na tela (4:3)</PresentationFormat>
  <Paragraphs>41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Ápice</vt:lpstr>
      <vt:lpstr>Estudando para o Enem de forma invertida</vt:lpstr>
      <vt:lpstr>Mapa Conceitual</vt:lpstr>
      <vt:lpstr>Competências e Habilidades</vt:lpstr>
      <vt:lpstr>Princípio de Pascal</vt:lpstr>
      <vt:lpstr>Questão Enem 65 - 2013</vt:lpstr>
      <vt:lpstr>Resolução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Dario</dc:creator>
  <cp:lastModifiedBy>Dario</cp:lastModifiedBy>
  <cp:revision>14</cp:revision>
  <dcterms:created xsi:type="dcterms:W3CDTF">2017-07-28T14:51:06Z</dcterms:created>
  <dcterms:modified xsi:type="dcterms:W3CDTF">2017-07-29T19:47:40Z</dcterms:modified>
</cp:coreProperties>
</file>