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57" r:id="rId7"/>
    <p:sldId id="259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isósceles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ângulo isósceles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477A06C-8A86-4929-A934-7E850E221267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4749C23-D73B-430D-8166-AB70BB0FAE9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7772400" cy="2592288"/>
          </a:xfrm>
        </p:spPr>
        <p:txBody>
          <a:bodyPr>
            <a:normAutofit/>
          </a:bodyPr>
          <a:lstStyle/>
          <a:p>
            <a:r>
              <a:rPr lang="pt-B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ESTUDANDO PARA O ENEM DE FORMA INVERTIDA</a:t>
            </a:r>
            <a:endParaRPr lang="pt-B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1574" y="3783101"/>
            <a:ext cx="7776864" cy="2852936"/>
          </a:xfrm>
        </p:spPr>
        <p:txBody>
          <a:bodyPr>
            <a:normAutofit/>
          </a:bodyPr>
          <a:lstStyle/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Escola: </a:t>
            </a:r>
            <a:r>
              <a:rPr lang="pt-BR" sz="2400" dirty="0" err="1" smtClean="0">
                <a:solidFill>
                  <a:schemeClr val="tx1"/>
                </a:solidFill>
              </a:rPr>
              <a:t>Cel</a:t>
            </a:r>
            <a:r>
              <a:rPr lang="pt-BR" sz="2400" dirty="0" smtClean="0">
                <a:solidFill>
                  <a:schemeClr val="tx1"/>
                </a:solidFill>
              </a:rPr>
              <a:t> Gomes de Oliveira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Nome: </a:t>
            </a:r>
            <a:r>
              <a:rPr lang="pt-BR" sz="2400" dirty="0" err="1" smtClean="0">
                <a:solidFill>
                  <a:schemeClr val="tx1"/>
                </a:solidFill>
              </a:rPr>
              <a:t>Nayla</a:t>
            </a:r>
            <a:r>
              <a:rPr lang="pt-BR" sz="2400" dirty="0" smtClean="0">
                <a:solidFill>
                  <a:schemeClr val="tx1"/>
                </a:solidFill>
              </a:rPr>
              <a:t> Santos das Neves           Turma: 3°V01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Professor: Lucas Xavier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Calorimetria: Calor específico</a:t>
            </a:r>
          </a:p>
          <a:p>
            <a:pPr algn="l"/>
            <a:r>
              <a:rPr lang="pt-BR" sz="2400" dirty="0" smtClean="0">
                <a:solidFill>
                  <a:schemeClr val="tx1"/>
                </a:solidFill>
              </a:rPr>
              <a:t>ENEM:2015. QUESTÃO 67</a:t>
            </a:r>
          </a:p>
          <a:p>
            <a:endParaRPr lang="pt-BR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05"/>
    </mc:Choice>
    <mc:Fallback>
      <p:transition spd="slow" advTm="1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MAPA CONCEITUAL</a:t>
            </a:r>
            <a:endParaRPr lang="pt-BR" dirty="0"/>
          </a:p>
        </p:txBody>
      </p:sp>
      <p:pic>
        <p:nvPicPr>
          <p:cNvPr id="4" name="Espaço Reservado para Conteúdo 3" descr="71ee94d3-627f-4c41-930a-51a763211bac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268761"/>
            <a:ext cx="8136904" cy="4968552"/>
          </a:xfr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44"/>
    </mc:Choice>
    <mc:Fallback>
      <p:transition spd="slow" advTm="7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COMPETÊNCIA E HABILIDADE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b="1" i="1" dirty="0" smtClean="0">
                <a:latin typeface="Arial" pitchFamily="34" charset="0"/>
                <a:cs typeface="Arial" pitchFamily="34" charset="0"/>
              </a:rPr>
              <a:t>Competência: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III - Selecionar, organizar, relacionar, interpretar dados e informações representados de diferentes formas para tomar decisões e enfrentar situações-problema. </a:t>
            </a:r>
          </a:p>
          <a:p>
            <a:r>
              <a:rPr lang="pt-BR" sz="2000" b="1" i="1" dirty="0" smtClean="0">
                <a:latin typeface="Arial" pitchFamily="34" charset="0"/>
                <a:cs typeface="Arial" pitchFamily="34" charset="0"/>
              </a:rPr>
              <a:t>Habilidade: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H20 - Utilizar leis físicas para interpretar processos naturais e tecnológicos que envolvem trocas de calor, mudanças de pressão e densidade ou interações físicas que provoquem movimentos de objetos. 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6"/>
    </mc:Choice>
    <mc:Fallback>
      <p:transition spd="slow" advTm="3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/>
          <a:lstStyle/>
          <a:p>
            <a:pPr algn="ctr"/>
            <a:r>
              <a:rPr lang="pt-BR" dirty="0" smtClean="0"/>
              <a:t>ESTUDANDO A FÍSICA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5184576"/>
          </a:xfrm>
        </p:spPr>
        <p:txBody>
          <a:bodyPr>
            <a:no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Calor específico é a quantidade de calor necessária para que cada grama de uma substância sofra uma variação de temperatura correspondente a 1°C. Essa grandeza é uma característica de cada tipo de substância e indica o comportamento do material quando exposto a uma fonte de calor.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 água, quando comparada com várias outras substâncias, possui o maior calor específico, que corresponde a 1 cal/g.ºC 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 tabela abaixo traz o valor do calor específico de algumas substâncias de nosso cotidiano.</a:t>
            </a:r>
          </a:p>
          <a:p>
            <a:pPr>
              <a:buNone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 partir da tabela, podemos reparar que o calor específico da areia é bem menor que o da água, logo, a quantidade de energia necessária para aquecer a areia é menor e, por isso, seu aquecimento ocorre mais rápido. Durante a noite, a areia também perde energia mais facilmente que a </a:t>
            </a:r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aguá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, esfriando-se mais rapidamente.</a:t>
            </a:r>
          </a:p>
          <a:p>
            <a:endParaRPr lang="pt-BR" sz="2000" dirty="0"/>
          </a:p>
        </p:txBody>
      </p:sp>
      <p:pic>
        <p:nvPicPr>
          <p:cNvPr id="4" name="Imagem 3" descr="http://mundoeducacao.bol.uol.com.br/upload/conteudo/valores-calor-especific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429000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49"/>
    </mc:Choice>
    <mc:Fallback>
      <p:transition spd="slow" advTm="10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ESTUDANDO A FÍSICA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 Determinação do calor específico (c)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 </a:t>
            </a:r>
            <a:r>
              <a:rPr lang="pt-BR" sz="1600" b="1" i="1" u="sng" dirty="0" smtClean="0">
                <a:latin typeface="Arial" pitchFamily="34" charset="0"/>
                <a:cs typeface="Arial" pitchFamily="34" charset="0"/>
              </a:rPr>
              <a:t>capacidade térmica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 de um corpo (C) corresponde à razão entre a quantidade de calor recebida e a variação de temperatura sofrida pelo corpo. Essa grandeza mostra o comportamento dos corpos diante do recebimento de calor.                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                                          </a:t>
            </a:r>
          </a:p>
          <a:p>
            <a:r>
              <a:rPr lang="pt-B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c = </a:t>
            </a:r>
            <a:r>
              <a:rPr lang="pt-BR" sz="1600" b="1" u="sng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t-BR" sz="1600" b="1" dirty="0" smtClean="0">
                <a:latin typeface="Arial" pitchFamily="34" charset="0"/>
                <a:cs typeface="Arial" pitchFamily="34" charset="0"/>
              </a:rPr>
            </a:b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                                                   m</a:t>
            </a:r>
          </a:p>
          <a:p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t-BR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→ </a:t>
            </a:r>
            <a:r>
              <a:rPr lang="pt-BR" sz="1600" b="1" dirty="0" smtClean="0">
                <a:latin typeface="Arial" pitchFamily="34" charset="0"/>
                <a:cs typeface="Arial" pitchFamily="34" charset="0"/>
              </a:rPr>
              <a:t>Consequências do calor específico da água </a:t>
            </a:r>
          </a:p>
          <a:p>
            <a:r>
              <a:rPr lang="pt-BR" sz="1600" dirty="0" smtClean="0">
                <a:latin typeface="Arial" pitchFamily="34" charset="0"/>
                <a:cs typeface="Arial" pitchFamily="34" charset="0"/>
              </a:rPr>
              <a:t>A brisa marítima: O fenômeno das brisas é resultado da menor variação de temperatura da água do mar em relação à variação de temperatura da costa</a:t>
            </a:r>
          </a:p>
          <a:p>
            <a:pPr lvl="0"/>
            <a:r>
              <a:rPr lang="pt-BR" sz="1600" b="1" i="1" u="sng" dirty="0" smtClean="0">
                <a:latin typeface="Arial" pitchFamily="34" charset="0"/>
                <a:cs typeface="Arial" pitchFamily="34" charset="0"/>
              </a:rPr>
              <a:t>El </a:t>
            </a:r>
            <a:r>
              <a:rPr lang="pt-BR" sz="1600" b="1" i="1" u="sng" dirty="0" err="1" smtClean="0">
                <a:latin typeface="Arial" pitchFamily="34" charset="0"/>
                <a:cs typeface="Arial" pitchFamily="34" charset="0"/>
              </a:rPr>
              <a:t>Niño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: Em virtude da elevação da temperatura das águas do Oceano Pacífico na região do Peru, uma quantidade de calor acima do normal é transferida para a atmosfera e gera alterações bruscas no clima da Terra.</a:t>
            </a:r>
          </a:p>
          <a:p>
            <a:endParaRPr lang="pt-BR" dirty="0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0"/>
    </mc:Choice>
    <mc:Fallback>
      <p:transition spd="slow" advTm="6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QUESTÃO ENEM</a:t>
            </a:r>
            <a:endParaRPr lang="pt-BR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0908" t="25910" r="33294" b="26182"/>
          <a:stretch>
            <a:fillRect/>
          </a:stretch>
        </p:blipFill>
        <p:spPr bwMode="auto">
          <a:xfrm>
            <a:off x="1403648" y="1484784"/>
            <a:ext cx="57134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54"/>
    </mc:Choice>
    <mc:Fallback>
      <p:transition spd="slow" advTm="54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RESOLUÇÃO</a:t>
            </a: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463" t="76421" r="34488" b="11863"/>
          <a:stretch>
            <a:fillRect/>
          </a:stretch>
        </p:blipFill>
        <p:spPr bwMode="auto">
          <a:xfrm>
            <a:off x="1547664" y="2204864"/>
            <a:ext cx="59766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90"/>
    </mc:Choice>
    <mc:Fallback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209</TotalTime>
  <Words>109</Words>
  <Application>Microsoft Office PowerPoint</Application>
  <PresentationFormat>Apresentação na tela (4:3)</PresentationFormat>
  <Paragraphs>33</Paragraphs>
  <Slides>7</Slides>
  <Notes>0</Notes>
  <HiddenSlides>0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8" baseType="lpstr">
      <vt:lpstr>Verve</vt:lpstr>
      <vt:lpstr>ESTUDANDO PARA O ENEM DE FORMA INVERTIDA</vt:lpstr>
      <vt:lpstr>MAPA CONCEITUAL</vt:lpstr>
      <vt:lpstr>COMPETÊNCIA E HABILIDADE</vt:lpstr>
      <vt:lpstr>ESTUDANDO A FÍSICA</vt:lpstr>
      <vt:lpstr>ESTUDANDO A FÍSICA</vt:lpstr>
      <vt:lpstr>QUESTÃO ENEM</vt:lpstr>
      <vt:lpstr>RESOLUÇÃO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</dc:creator>
  <cp:lastModifiedBy>Sonely E ROMULO</cp:lastModifiedBy>
  <cp:revision>21</cp:revision>
  <dcterms:created xsi:type="dcterms:W3CDTF">2017-07-27T13:25:48Z</dcterms:created>
  <dcterms:modified xsi:type="dcterms:W3CDTF">2017-07-30T19:56:59Z</dcterms:modified>
</cp:coreProperties>
</file>