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3D9-F06F-4CE8-806B-95BE065A427F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7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3D9-F06F-4CE8-806B-95BE065A427F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55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3D9-F06F-4CE8-806B-95BE065A427F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83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3D9-F06F-4CE8-806B-95BE065A427F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414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3D9-F06F-4CE8-806B-95BE065A427F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0907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3D9-F06F-4CE8-806B-95BE065A427F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384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3D9-F06F-4CE8-806B-95BE065A427F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340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3D9-F06F-4CE8-806B-95BE065A427F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13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3D9-F06F-4CE8-806B-95BE065A427F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83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3D9-F06F-4CE8-806B-95BE065A427F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87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3D9-F06F-4CE8-806B-95BE065A427F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97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3D9-F06F-4CE8-806B-95BE065A427F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829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3D9-F06F-4CE8-806B-95BE065A427F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67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3D9-F06F-4CE8-806B-95BE065A427F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37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3D9-F06F-4CE8-806B-95BE065A427F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9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3D9-F06F-4CE8-806B-95BE065A427F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58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A93D9-F06F-4CE8-806B-95BE065A427F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50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4042" y="192313"/>
            <a:ext cx="9424988" cy="507637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    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Estudando para o ENEM </a:t>
            </a:r>
            <a:b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de forma invertida</a:t>
            </a:r>
            <a:b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pt-BR" b="1" dirty="0" smtClean="0">
                <a:solidFill>
                  <a:schemeClr val="accent1"/>
                </a:solidFill>
              </a:rPr>
              <a:t>Cinemática: Velocidade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Enem: 2012/ Questão: 66</a:t>
            </a:r>
            <a:b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EEEFM Filomena Quitiba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4042" y="5834742"/>
            <a:ext cx="10615158" cy="1023257"/>
          </a:xfrm>
        </p:spPr>
        <p:txBody>
          <a:bodyPr>
            <a:normAutofit fontScale="92500"/>
          </a:bodyPr>
          <a:lstStyle/>
          <a:p>
            <a:r>
              <a:rPr lang="pt-BR" sz="4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Nome: Maellen Julião/ Tuma 1º M05</a:t>
            </a:r>
            <a:endParaRPr lang="pt-BR" sz="4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Á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17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32"/>
    </mc:Choice>
    <mc:Fallback>
      <p:transition spd="slow" advTm="20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/>
                </a:solidFill>
              </a:rPr>
              <a:t>Resumo da matéria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Movimento uniforme: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É aquele em que a velocidade escalar do móvel permanece constante e diferente de zero, independentemente da trajetória ser retilínea ou curvilínea.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Movimento Retilíneo </a:t>
            </a:r>
            <a:r>
              <a:rPr lang="pt-BR" dirty="0">
                <a:solidFill>
                  <a:schemeClr val="accent1"/>
                </a:solidFill>
                <a:sym typeface="Wingdings" panose="05000000000000000000" pitchFamily="2" charset="2"/>
              </a:rPr>
              <a:t>U</a:t>
            </a:r>
            <a:r>
              <a:rPr lang="pt-BR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niforme(MRU):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Movimento de um móvel em relação a um referencial, movimento este ao longo de uma reta de forma uniforme, ou seja, com velocidade constante.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Movimento Retilíneo Uniformemente Variado(MRUV):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A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velocidade varia uniformemente em razão ao tempo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pt-BR" dirty="0"/>
              <a:t>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ovimento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um móvel em relação a um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referencial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ao longo de uma reta, na qual sua 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aceleração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é sempre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constante.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velocidade do móvel sofre variações iguais em intervalos de tempo iguais.</a:t>
            </a: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endParaRPr lang="pt-B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Á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57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921"/>
    </mc:Choice>
    <mc:Fallback>
      <p:transition spd="slow" advTm="91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/>
                </a:solidFill>
              </a:rPr>
              <a:t>Questão 66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melhorar a mobilidade urbana na rede metroviária é necessário minimizar o tempo entre estações. Para isso a administração do metrô de uma grande cidade adotou o seguinte procedimento entre duas estações: a locomotiva parte do repouso com aceleração constante por um terço do tempo de percurso, mantém a velocidade constante por outro terço e reduz sua velocidade com desaceleração constante no trecho final, até parar. Qual é o gráfico de posição (eixo vertical) em função do tempo (eixo horizontal) que representa o movimento desse trem?</a:t>
            </a:r>
          </a:p>
        </p:txBody>
      </p:sp>
      <p:pic>
        <p:nvPicPr>
          <p:cNvPr id="8" name="Á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9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235"/>
    </mc:Choice>
    <mc:Fallback>
      <p:transition spd="slow" advTm="44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/>
                </a:solidFill>
              </a:rPr>
              <a:t>Resolução: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841031"/>
            <a:ext cx="8596668" cy="3880773"/>
          </a:xfrm>
        </p:spPr>
        <p:txBody>
          <a:bodyPr/>
          <a:lstStyle/>
          <a:p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Primeiramente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o trem executa um MRUV com </a:t>
            </a:r>
            <a:r>
              <a:rPr lang="pt-B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e </a:t>
            </a:r>
            <a:r>
              <a:rPr lang="pt-B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no mesmo sentido, depois MRU, seguido de MRUV com </a:t>
            </a:r>
            <a:r>
              <a:rPr lang="pt-B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e </a:t>
            </a:r>
            <a:r>
              <a:rPr lang="pt-B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com sentidos contrários até parar (repouso). </a:t>
            </a: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8" name="Picture 4" descr="Questão 60 do Enem 2012 (Foto: Reprodução/Enem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3" y="3425371"/>
            <a:ext cx="3309257" cy="229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Á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17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939"/>
    </mc:Choice>
    <mc:Fallback>
      <p:transition spd="slow" advTm="76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1153" y="1436914"/>
            <a:ext cx="2963818" cy="924888"/>
          </a:xfrm>
        </p:spPr>
        <p:txBody>
          <a:bodyPr/>
          <a:lstStyle/>
          <a:p>
            <a:r>
              <a:rPr lang="pt-BR" b="1" dirty="0" smtClean="0">
                <a:solidFill>
                  <a:schemeClr val="accent1"/>
                </a:solidFill>
              </a:rPr>
              <a:t>Alternativas:</a:t>
            </a:r>
            <a:endParaRPr lang="pt-BR" b="1" dirty="0">
              <a:solidFill>
                <a:schemeClr val="accent1"/>
              </a:solidFill>
            </a:endParaRPr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70" y="914400"/>
            <a:ext cx="5399315" cy="5689600"/>
          </a:xfrm>
        </p:spPr>
      </p:pic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0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445"/>
    </mc:Choice>
    <mc:Fallback>
      <p:transition spd="slow" advTm="42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462</TotalTime>
  <Words>217</Words>
  <Application>Microsoft Office PowerPoint</Application>
  <PresentationFormat>Widescreen</PresentationFormat>
  <Paragraphs>12</Paragraphs>
  <Slides>5</Slides>
  <Notes>0</Notes>
  <HiddenSlides>0</HiddenSlides>
  <MMClips>5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Trebuchet MS</vt:lpstr>
      <vt:lpstr>Wingdings</vt:lpstr>
      <vt:lpstr>Wingdings 3</vt:lpstr>
      <vt:lpstr>Facetado</vt:lpstr>
      <vt:lpstr>      Estudando para o ENEM            de forma invertida        Cinemática: Velocidade         Enem: 2012/ Questão: 66        EEEFM Filomena Quitiba</vt:lpstr>
      <vt:lpstr>Resumo da matéria</vt:lpstr>
      <vt:lpstr>Questão 66</vt:lpstr>
      <vt:lpstr>Resolução:</vt:lpstr>
      <vt:lpstr>Alternativas: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           de forma invertida        Cinemática: Velocidade Enem:  E</dc:title>
  <dc:creator>Maellem e Suellem</dc:creator>
  <cp:lastModifiedBy>Maellem e Suellem</cp:lastModifiedBy>
  <cp:revision>23</cp:revision>
  <dcterms:created xsi:type="dcterms:W3CDTF">2017-05-09T19:22:28Z</dcterms:created>
  <dcterms:modified xsi:type="dcterms:W3CDTF">2017-05-10T23:18:24Z</dcterms:modified>
</cp:coreProperties>
</file>