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8"/>
  </p:notesMasterIdLst>
  <p:sldIdLst>
    <p:sldId id="256" r:id="rId2"/>
    <p:sldId id="262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70194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6BDF5-B76C-4B37-9D0B-FAA76025896D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72212-5E60-4FBE-9FF4-998EABB436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667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72212-5E60-4FBE-9FF4-998EABB436A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98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72212-5E60-4FBE-9FF4-998EABB436A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851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431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587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673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972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369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324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351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23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859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999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843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557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72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927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745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470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E7C3-1474-4C40-802F-2E324F7BCA8C}" type="datetimeFigureOut">
              <a:rPr lang="pt-BR" smtClean="0"/>
              <a:pPr/>
              <a:t>10/05/2017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CB656C-A5E6-4292-9448-3276921765F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88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6062" y="911269"/>
            <a:ext cx="8915399" cy="2262781"/>
          </a:xfrm>
        </p:spPr>
        <p:txBody>
          <a:bodyPr/>
          <a:lstStyle/>
          <a:p>
            <a:pPr algn="ctr"/>
            <a:r>
              <a:rPr lang="pt-BR" u="sng" dirty="0" smtClean="0">
                <a:latin typeface="Berlin Sans FB" panose="020E0602020502020306" pitchFamily="34" charset="0"/>
              </a:rPr>
              <a:t>Estudando para o ENEM      de forma invertida</a:t>
            </a:r>
            <a:endParaRPr lang="pt-BR" u="sng" dirty="0"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1284" y="3993607"/>
            <a:ext cx="8915399" cy="1797593"/>
          </a:xfrm>
        </p:spPr>
        <p:txBody>
          <a:bodyPr>
            <a:normAutofit fontScale="70000" lnSpcReduction="20000"/>
          </a:bodyPr>
          <a:lstStyle/>
          <a:p>
            <a:r>
              <a:rPr lang="pt-BR" sz="2200" dirty="0" smtClean="0">
                <a:latin typeface="Berlin Sans FB" panose="020E0602020502020306" pitchFamily="34" charset="0"/>
              </a:rPr>
              <a:t>Cinemática: Velocidade média; Dinâmica: quantidade de movimento</a:t>
            </a:r>
          </a:p>
          <a:p>
            <a:pPr algn="ctr"/>
            <a:r>
              <a:rPr lang="pt-BR" dirty="0" smtClean="0">
                <a:latin typeface="Berlin Sans FB" panose="020E0602020502020306" pitchFamily="34" charset="0"/>
              </a:rPr>
              <a:t>ENEM: </a:t>
            </a:r>
            <a:r>
              <a:rPr lang="pt-BR" sz="2600" dirty="0" smtClean="0">
                <a:latin typeface="Berlin Sans FB" panose="020E0602020502020306" pitchFamily="34" charset="0"/>
              </a:rPr>
              <a:t>2016</a:t>
            </a:r>
          </a:p>
          <a:p>
            <a:r>
              <a:rPr lang="pt-BR" sz="2400" dirty="0" smtClean="0">
                <a:latin typeface="Berlin Sans FB" panose="020E0602020502020306" pitchFamily="34" charset="0"/>
              </a:rPr>
              <a:t>Nome:Stefany Gonçalves Soares e Ester Lima                                     Turma</a:t>
            </a:r>
            <a:r>
              <a:rPr lang="pt-BR" sz="2400" dirty="0">
                <a:latin typeface="Berlin Sans FB" panose="020E0602020502020306" pitchFamily="34" charset="0"/>
              </a:rPr>
              <a:t>: </a:t>
            </a:r>
            <a:r>
              <a:rPr lang="pt-BR" sz="2400" dirty="0" smtClean="0">
                <a:latin typeface="Berlin Sans FB" panose="020E0602020502020306" pitchFamily="34" charset="0"/>
              </a:rPr>
              <a:t>1ºM05</a:t>
            </a:r>
            <a:endParaRPr lang="pt-BR" sz="2400" dirty="0">
              <a:latin typeface="Berlin Sans FB" panose="020E0602020502020306" pitchFamily="34" charset="0"/>
            </a:endParaRPr>
          </a:p>
          <a:p>
            <a:pPr algn="ctr"/>
            <a:endParaRPr lang="pt-BR" sz="3000" dirty="0" smtClean="0">
              <a:latin typeface="Berlin Sans FB" panose="020E0602020502020306" pitchFamily="34" charset="0"/>
            </a:endParaRPr>
          </a:p>
          <a:p>
            <a:pPr algn="ctr"/>
            <a:r>
              <a:rPr lang="pt-BR" sz="3000" dirty="0" smtClean="0">
                <a:latin typeface="Berlin Sans FB" panose="020E0602020502020306" pitchFamily="34" charset="0"/>
              </a:rPr>
              <a:t>EEEFM Prof.ª Filomena Quitiba </a:t>
            </a:r>
            <a:endParaRPr lang="pt-BR" sz="3000" dirty="0">
              <a:latin typeface="Berlin Sans FB" panose="020E0602020502020306" pitchFamily="34" charset="0"/>
            </a:endParaRPr>
          </a:p>
        </p:txBody>
      </p:sp>
      <p:pic>
        <p:nvPicPr>
          <p:cNvPr id="4" name="~PP936.WAV">
            <a:hlinkClick r:id="" action="ppaction://media"/>
          </p:cNvPr>
          <p:cNvPicPr>
            <a:picLocks noRot="1" noChangeAspect="1"/>
          </p:cNvPicPr>
          <p:nvPr>
            <a:wavAudioFile r:embed="rId1" name="~PP93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736971"/>
      </p:ext>
    </p:extLst>
  </p:cSld>
  <p:clrMapOvr>
    <a:masterClrMapping/>
  </p:clrMapOvr>
  <p:transition advTm="1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74" y="1521376"/>
            <a:ext cx="5113272" cy="24402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4680" r="31701" b="56949"/>
          <a:stretch/>
        </p:blipFill>
        <p:spPr>
          <a:xfrm>
            <a:off x="7472168" y="2890722"/>
            <a:ext cx="3015440" cy="1070883"/>
          </a:xfrm>
          <a:prstGeom prst="rect">
            <a:avLst/>
          </a:prstGeom>
        </p:spPr>
      </p:pic>
      <p:pic>
        <p:nvPicPr>
          <p:cNvPr id="4" name="~PP25.WAV">
            <a:hlinkClick r:id="" action="ppaction://media"/>
          </p:cNvPr>
          <p:cNvPicPr>
            <a:picLocks noRot="1" noChangeAspect="1"/>
          </p:cNvPicPr>
          <p:nvPr>
            <a:wavAudioFile r:embed="rId1" name="~PP25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390185"/>
      </p:ext>
    </p:extLst>
  </p:cSld>
  <p:clrMapOvr>
    <a:masterClrMapping/>
  </p:clrMapOvr>
  <p:transition advTm="23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8279" y="300625"/>
            <a:ext cx="9550553" cy="4082421"/>
          </a:xfrm>
        </p:spPr>
        <p:txBody>
          <a:bodyPr/>
          <a:lstStyle/>
          <a:p>
            <a:r>
              <a:rPr lang="pt-BR" b="1" dirty="0" smtClean="0"/>
              <a:t>O </a:t>
            </a:r>
            <a:r>
              <a:rPr lang="pt-BR" b="1" dirty="0"/>
              <a:t>trilho de ar é um dispositivo utilizado em laboratórios de física para analisar movimentos em que corpos de prova (carrinhos) podem se mover com atrito desprezível. A figura ilustra um trilho horizontal com dois carrinhos (1 e 2) em que se realiza um experimento para obter a massa do carrinho 2. No instante em que o carrinho 1, de massa 150,0 g, passa a se mover com velocidade escalar </a:t>
            </a:r>
            <a:r>
              <a:rPr lang="pt-BR" b="1" dirty="0" err="1"/>
              <a:t>cons</a:t>
            </a:r>
            <a:r>
              <a:rPr lang="pt-BR" b="1" dirty="0"/>
              <a:t> - </a:t>
            </a:r>
            <a:r>
              <a:rPr lang="pt-BR" b="1" dirty="0" err="1"/>
              <a:t>tante</a:t>
            </a:r>
            <a:r>
              <a:rPr lang="pt-BR" b="1" dirty="0"/>
              <a:t>, o carrinho 2 está em repouso. No momento em que o carrinho 1 se choca com o carrinho 2, ambos passam a se movimentar juntos com velocidade escalar constante. Os sensores eletrônicos distribuídos ao longo do trilho determinam as posições e registram os instantes associa - dos a passagem de cada carrinho, gerando os dados do quadro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1534" t="29722" r="51606" b="33268"/>
          <a:stretch/>
        </p:blipFill>
        <p:spPr>
          <a:xfrm>
            <a:off x="2761129" y="3218672"/>
            <a:ext cx="5970495" cy="3397281"/>
          </a:xfrm>
          <a:prstGeom prst="rect">
            <a:avLst/>
          </a:prstGeom>
        </p:spPr>
      </p:pic>
      <p:pic>
        <p:nvPicPr>
          <p:cNvPr id="5" name="~PP2798.WAV">
            <a:hlinkClick r:id="" action="ppaction://media"/>
          </p:cNvPr>
          <p:cNvPicPr>
            <a:picLocks noRot="1" noChangeAspect="1"/>
          </p:cNvPicPr>
          <p:nvPr>
            <a:wavAudioFile r:embed="rId1" name="~PP2798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445566"/>
      </p:ext>
    </p:extLst>
  </p:cSld>
  <p:clrMapOvr>
    <a:masterClrMapping/>
  </p:clrMapOvr>
  <p:transition advTm="8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2" t="35938" r="50843" b="33822"/>
          <a:stretch/>
        </p:blipFill>
        <p:spPr>
          <a:xfrm>
            <a:off x="2366680" y="699246"/>
            <a:ext cx="8534401" cy="5334000"/>
          </a:xfrm>
        </p:spPr>
      </p:pic>
      <p:pic>
        <p:nvPicPr>
          <p:cNvPr id="3" name="~PP2570.WAV">
            <a:hlinkClick r:id="" action="ppaction://media"/>
          </p:cNvPr>
          <p:cNvPicPr>
            <a:picLocks noRot="1" noChangeAspect="1"/>
          </p:cNvPicPr>
          <p:nvPr>
            <a:wavAudioFile r:embed="rId1" name="~PP257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74847"/>
      </p:ext>
    </p:extLst>
  </p:cSld>
  <p:clrMapOvr>
    <a:masterClrMapping/>
  </p:clrMapOvr>
  <p:transition advTm="40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389" t="41285" r="32135" b="15058"/>
          <a:stretch/>
        </p:blipFill>
        <p:spPr>
          <a:xfrm>
            <a:off x="3675529" y="415325"/>
            <a:ext cx="6562165" cy="6057192"/>
          </a:xfrm>
          <a:prstGeom prst="rect">
            <a:avLst/>
          </a:prstGeom>
        </p:spPr>
      </p:pic>
      <p:pic>
        <p:nvPicPr>
          <p:cNvPr id="3" name="~PP848.WAV">
            <a:hlinkClick r:id="" action="ppaction://media"/>
          </p:cNvPr>
          <p:cNvPicPr>
            <a:picLocks noRot="1" noChangeAspect="1"/>
          </p:cNvPicPr>
          <p:nvPr>
            <a:wavAudioFile r:embed="rId1" name="~PP84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9984"/>
      </p:ext>
    </p:extLst>
  </p:cSld>
  <p:clrMapOvr>
    <a:masterClrMapping/>
  </p:clrMapOvr>
  <p:transition advTm="88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4306" y="1165411"/>
            <a:ext cx="9406871" cy="3759693"/>
          </a:xfrm>
        </p:spPr>
        <p:txBody>
          <a:bodyPr>
            <a:normAutofit/>
          </a:bodyPr>
          <a:lstStyle/>
          <a:p>
            <a:r>
              <a:rPr lang="pt-BR" sz="2400" b="1" dirty="0"/>
              <a:t>Com base nos dados experimentais, o valor da massa do carrinho 2 é igual a </a:t>
            </a:r>
            <a:r>
              <a:rPr lang="pt-BR" sz="2400" b="1" dirty="0" smtClean="0"/>
              <a:t>:</a:t>
            </a:r>
          </a:p>
          <a:p>
            <a:r>
              <a:rPr lang="pt-BR" sz="2400" dirty="0" smtClean="0"/>
              <a:t>a</a:t>
            </a:r>
            <a:r>
              <a:rPr lang="pt-BR" sz="2400" dirty="0"/>
              <a:t>) 50,0 g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b) 250,0 g. </a:t>
            </a:r>
            <a:endParaRPr lang="pt-BR" sz="2400" dirty="0" smtClean="0"/>
          </a:p>
          <a:p>
            <a:r>
              <a:rPr lang="pt-BR" sz="2400" b="1" dirty="0" smtClean="0"/>
              <a:t>c</a:t>
            </a:r>
            <a:r>
              <a:rPr lang="pt-BR" sz="2400" b="1" dirty="0"/>
              <a:t>) 300,0 g. </a:t>
            </a:r>
            <a:endParaRPr lang="pt-BR" sz="2400" b="1" dirty="0" smtClean="0"/>
          </a:p>
          <a:p>
            <a:r>
              <a:rPr lang="pt-BR" sz="2400" dirty="0" smtClean="0"/>
              <a:t>d</a:t>
            </a:r>
            <a:r>
              <a:rPr lang="pt-BR" sz="2400" dirty="0"/>
              <a:t>) 450,0 g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e) 600,0 g.</a:t>
            </a:r>
          </a:p>
        </p:txBody>
      </p:sp>
      <p:pic>
        <p:nvPicPr>
          <p:cNvPr id="4" name="~PP3581.WAV">
            <a:hlinkClick r:id="" action="ppaction://media"/>
          </p:cNvPr>
          <p:cNvPicPr>
            <a:picLocks noRot="1" noChangeAspect="1"/>
          </p:cNvPicPr>
          <p:nvPr>
            <a:wavAudioFile r:embed="rId1" name="~PP3581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845191"/>
      </p:ext>
    </p:extLst>
  </p:cSld>
  <p:clrMapOvr>
    <a:masterClrMapping/>
  </p:clrMapOvr>
  <p:transition advTm="23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</TotalTime>
  <Words>222</Words>
  <Application>Microsoft Office PowerPoint</Application>
  <PresentationFormat>Personalizar</PresentationFormat>
  <Paragraphs>15</Paragraphs>
  <Slides>6</Slides>
  <Notes>2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Cacho</vt:lpstr>
      <vt:lpstr>Estudando para o ENEM      de forma invertida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    de forma invertida</dc:title>
  <dc:creator>Usuário do Windows</dc:creator>
  <cp:lastModifiedBy>Windows</cp:lastModifiedBy>
  <cp:revision>18</cp:revision>
  <dcterms:created xsi:type="dcterms:W3CDTF">2017-04-27T00:01:18Z</dcterms:created>
  <dcterms:modified xsi:type="dcterms:W3CDTF">2017-05-10T12:13:05Z</dcterms:modified>
</cp:coreProperties>
</file>