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1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6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46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07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01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6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01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7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1EDF-F008-41FC-BEE7-632FA65846BA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F509-B61B-41D1-8162-5002CC96F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5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 </a:t>
            </a:r>
            <a:br>
              <a:rPr lang="pt-BR" dirty="0" smtClean="0"/>
            </a:br>
            <a:r>
              <a:rPr lang="pt-BR" dirty="0" smtClean="0"/>
              <a:t>cinemática</a:t>
            </a:r>
            <a:br>
              <a:rPr lang="pt-BR" dirty="0" smtClean="0"/>
            </a:br>
            <a:r>
              <a:rPr lang="pt-BR" dirty="0" smtClean="0"/>
              <a:t>ENEM :2014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168952" cy="288032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Nome: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Lorraine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Vaillant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Nicodemos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Turma: 1ºM04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EEEFM prof.ª Filomena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Quitiba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03"/>
    </mc:Choice>
    <mc:Fallback>
      <p:transition spd="slow" advTm="1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78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.</a:t>
            </a:r>
            <a:r>
              <a:rPr lang="pt-BR" b="1" dirty="0" smtClean="0"/>
              <a:t> Um professor utiliza essa história em quadrinhos para discutir com os estudantes o movimento de satélites. Nesse sentido, pede a eles que analisem o movimento do coelhinho, considerando o módulo da velocidade </a:t>
            </a:r>
            <a:r>
              <a:rPr lang="pt-BR" b="1" dirty="0" err="1" smtClean="0"/>
              <a:t>cons</a:t>
            </a:r>
            <a:r>
              <a:rPr lang="pt-BR" b="1" dirty="0" smtClean="0"/>
              <a:t> - </a:t>
            </a:r>
            <a:r>
              <a:rPr lang="pt-BR" b="1" dirty="0" err="1" smtClean="0"/>
              <a:t>tante</a:t>
            </a:r>
            <a:r>
              <a:rPr lang="pt-BR" b="1" dirty="0" smtClean="0"/>
              <a:t>. </a:t>
            </a:r>
            <a:endParaRPr lang="pt-BR" b="1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2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90"/>
    </mc:Choice>
    <mc:Fallback>
      <p:transition spd="slow" advTm="15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31"/>
    </mc:Choice>
    <mc:Fallback>
      <p:transition spd="slow" advTm="10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26876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Desprezando a existência de forças </a:t>
            </a:r>
            <a:r>
              <a:rPr lang="pt-BR" sz="3200" dirty="0" err="1" smtClean="0"/>
              <a:t>dissipativas</a:t>
            </a:r>
            <a:r>
              <a:rPr lang="pt-BR" sz="3200" dirty="0" smtClean="0"/>
              <a:t>, o vetor aceleração tangencial do coelhinho, no terceiro quadrinho, é 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95536" y="345935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2800" dirty="0" smtClean="0"/>
              <a:t>nulo.</a:t>
            </a:r>
          </a:p>
          <a:p>
            <a:r>
              <a:rPr lang="pt-BR" sz="2800" dirty="0" smtClean="0"/>
              <a:t> b) paralelo à sua velocidade linear e no mesmo sentido. c) paralelo à sua velocidade linear e no sentido oposto. </a:t>
            </a:r>
          </a:p>
          <a:p>
            <a:r>
              <a:rPr lang="pt-BR" sz="2800" dirty="0" smtClean="0"/>
              <a:t>d) perpendicular à sua velocidade linear e dirigido para o centro da Terra.</a:t>
            </a:r>
          </a:p>
          <a:p>
            <a:r>
              <a:rPr lang="pt-BR" sz="2800" dirty="0" smtClean="0"/>
              <a:t> e) perpendicular à sua velocidade linear e dirigido para fora da superfície da Terra. </a:t>
            </a:r>
            <a:endParaRPr lang="pt-BR" sz="28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66"/>
    </mc:Choice>
    <mc:Fallback>
      <p:transition spd="slow" advTm="34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9036496" cy="3456384"/>
          </a:xfrm>
        </p:spPr>
        <p:txBody>
          <a:bodyPr/>
          <a:lstStyle/>
          <a:p>
            <a:r>
              <a:rPr lang="pt-BR" b="1" dirty="0" smtClean="0"/>
              <a:t>Sendo a órbita circular, o movimento será uniforme e a aceleração tangencial será nula.</a:t>
            </a:r>
          </a:p>
          <a:p>
            <a:endParaRPr lang="pt-BR" b="1" dirty="0"/>
          </a:p>
          <a:p>
            <a:r>
              <a:rPr lang="pt-BR" dirty="0" smtClean="0"/>
              <a:t> </a:t>
            </a:r>
            <a:r>
              <a:rPr lang="pt-BR" b="1" dirty="0" smtClean="0"/>
              <a:t>Resposta: A</a:t>
            </a:r>
            <a:endParaRPr lang="pt-BR" b="1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9"/>
    </mc:Choice>
    <mc:Fallback>
      <p:transition spd="slow" advTm="11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160</Words>
  <Application>Microsoft Office PowerPoint</Application>
  <PresentationFormat>Apresentação na tela (4:3)</PresentationFormat>
  <Paragraphs>17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  cinemática ENEM :2014 </vt:lpstr>
      <vt:lpstr>QUESTÃO 78</vt:lpstr>
      <vt:lpstr>Apresentação do PowerPoint</vt:lpstr>
      <vt:lpstr>Apresentação do PowerPoint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 cinemática ENEM :2014</dc:title>
  <dc:creator>Raniely Detemann</dc:creator>
  <cp:lastModifiedBy>Micro</cp:lastModifiedBy>
  <cp:revision>3</cp:revision>
  <dcterms:created xsi:type="dcterms:W3CDTF">2017-05-10T18:33:47Z</dcterms:created>
  <dcterms:modified xsi:type="dcterms:W3CDTF">2017-05-11T19:01:55Z</dcterms:modified>
</cp:coreProperties>
</file>