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5F9B-DCC6-4B29-A487-A33A091691E3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51E0-4197-4ED9-881C-837E4B4F788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470025"/>
          </a:xfrm>
        </p:spPr>
        <p:txBody>
          <a:bodyPr>
            <a:noAutofit/>
          </a:bodyPr>
          <a:lstStyle/>
          <a:p>
            <a:r>
              <a:rPr lang="pt-BR" sz="6600" dirty="0" smtClean="0"/>
              <a:t>Estudando para o ENEM de forma invertida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4214818"/>
            <a:ext cx="6429420" cy="1752600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Escola:</a:t>
            </a:r>
            <a:r>
              <a:rPr lang="pt-BR" sz="2400" dirty="0" err="1" smtClean="0"/>
              <a:t>E.E.E.F.M.</a:t>
            </a:r>
            <a:r>
              <a:rPr lang="pt-BR" sz="2400" dirty="0" smtClean="0"/>
              <a:t> </a:t>
            </a:r>
            <a:r>
              <a:rPr lang="pt-BR" sz="2400" dirty="0" err="1" smtClean="0"/>
              <a:t>Prof.</a:t>
            </a:r>
            <a:r>
              <a:rPr lang="pt-BR" sz="2400" dirty="0" smtClean="0"/>
              <a:t>Filomena </a:t>
            </a:r>
            <a:r>
              <a:rPr lang="pt-BR" sz="2400" dirty="0" err="1" smtClean="0"/>
              <a:t>Quitiba</a:t>
            </a:r>
            <a:endParaRPr lang="pt-BR" sz="2400" dirty="0"/>
          </a:p>
          <a:p>
            <a:r>
              <a:rPr lang="pt-BR" sz="2400" dirty="0" smtClean="0"/>
              <a:t>Nome:</a:t>
            </a:r>
            <a:r>
              <a:rPr lang="pt-BR" sz="2400" dirty="0" err="1" smtClean="0"/>
              <a:t>Kallinda</a:t>
            </a:r>
            <a:r>
              <a:rPr lang="pt-BR" sz="2400" dirty="0" smtClean="0"/>
              <a:t> </a:t>
            </a:r>
            <a:r>
              <a:rPr lang="pt-BR" sz="2400" dirty="0" err="1" smtClean="0"/>
              <a:t>Kethelin</a:t>
            </a:r>
            <a:r>
              <a:rPr lang="pt-BR" sz="2400" dirty="0" smtClean="0"/>
              <a:t> Dos Reis </a:t>
            </a:r>
            <a:r>
              <a:rPr lang="pt-BR" sz="2400" dirty="0" err="1" smtClean="0"/>
              <a:t>Avila</a:t>
            </a:r>
            <a:endParaRPr lang="pt-BR" sz="2400" dirty="0" smtClean="0"/>
          </a:p>
          <a:p>
            <a:r>
              <a:rPr lang="pt-BR" sz="2400" dirty="0" smtClean="0"/>
              <a:t>Turma:1ºM06</a:t>
            </a:r>
          </a:p>
          <a:p>
            <a:r>
              <a:rPr lang="pt-BR" sz="2400" dirty="0" smtClean="0"/>
              <a:t>Cinemática:Posição e deslocamento</a:t>
            </a:r>
          </a:p>
          <a:p>
            <a:r>
              <a:rPr lang="pt-BR" sz="2400" dirty="0" smtClean="0"/>
              <a:t>ENEM:2002    Questão:03  </a:t>
            </a:r>
          </a:p>
          <a:p>
            <a:endParaRPr lang="pt-BR" sz="2400" dirty="0"/>
          </a:p>
        </p:txBody>
      </p:sp>
      <p:pic>
        <p:nvPicPr>
          <p:cNvPr id="5" name="~PP712.WAV">
            <a:hlinkClick r:id="" action="ppaction://media"/>
          </p:cNvPr>
          <p:cNvPicPr>
            <a:picLocks noRot="1" noChangeAspect="1"/>
          </p:cNvPicPr>
          <p:nvPr>
            <a:wavAudioFile r:embed="rId1" name="~PP71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Posição e deslocamento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Vamos supor que temos um ponto material, lembrando que ponto material é um corpo cujas dimensões não são levadas em consideração, que se move sobre uma determinada trajetória retilínea </a:t>
            </a:r>
            <a:r>
              <a:rPr lang="pt-BR" sz="2200" i="1" dirty="0"/>
              <a:t>s</a:t>
            </a:r>
            <a:r>
              <a:rPr lang="pt-BR" sz="2200" dirty="0"/>
              <a:t> como sendo o sistema de referência (figura abaixo). Sobre essa trajetória indicaremos um sentido e fixaremos a origem 0 (zero) para a medida dos segmentos. A posição de um móvel, em cada instante, é a medida algébrica do segmento orientado que liga a origem 0 ao ponto em que se encontra o móvel.</a:t>
            </a:r>
          </a:p>
          <a:p>
            <a:pPr lvl="2"/>
            <a:endParaRPr lang="pt-BR" dirty="0"/>
          </a:p>
        </p:txBody>
      </p:sp>
      <p:pic>
        <p:nvPicPr>
          <p:cNvPr id="1026" name="Picture 2" descr="Representação do movimento de um ponto material sobre uma trajetória retilín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857760"/>
            <a:ext cx="6140420" cy="1135979"/>
          </a:xfrm>
          <a:prstGeom prst="rect">
            <a:avLst/>
          </a:prstGeom>
          <a:noFill/>
        </p:spPr>
      </p:pic>
      <p:pic>
        <p:nvPicPr>
          <p:cNvPr id="6" name="~PP982.WAV">
            <a:hlinkClick r:id="" action="ppaction://media"/>
          </p:cNvPr>
          <p:cNvPicPr>
            <a:picLocks noRot="1" noChangeAspect="1"/>
          </p:cNvPicPr>
          <p:nvPr>
            <a:wavAudioFile r:embed="rId1" name="~PP98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0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800" i="1" dirty="0" smtClean="0"/>
              <a:t>      O </a:t>
            </a:r>
            <a:r>
              <a:rPr lang="pt-BR" sz="2800" i="1" dirty="0"/>
              <a:t>excesso de peso pode prejudicar o desempenho</a:t>
            </a:r>
          </a:p>
          <a:p>
            <a:pPr algn="just">
              <a:buNone/>
            </a:pPr>
            <a:r>
              <a:rPr lang="pt-BR" sz="2800" i="1" dirty="0" smtClean="0"/>
              <a:t>     de </a:t>
            </a:r>
            <a:r>
              <a:rPr lang="pt-BR" sz="2800" i="1" dirty="0"/>
              <a:t>um atleta profissional em </a:t>
            </a:r>
            <a:r>
              <a:rPr lang="pt-BR" sz="2800" i="1" dirty="0" smtClean="0"/>
              <a:t>corridas de </a:t>
            </a:r>
            <a:r>
              <a:rPr lang="pt-BR" sz="2800" i="1" dirty="0"/>
              <a:t>longa distância como </a:t>
            </a:r>
            <a:r>
              <a:rPr lang="pt-BR" sz="2800" i="1" dirty="0" smtClean="0"/>
              <a:t>a maratona (42,2km</a:t>
            </a:r>
            <a:r>
              <a:rPr lang="pt-BR" sz="2800" i="1" dirty="0"/>
              <a:t>), a meia-maratona (21,1km) ou </a:t>
            </a:r>
            <a:r>
              <a:rPr lang="pt-BR" sz="2800" i="1" dirty="0" smtClean="0"/>
              <a:t>uma prova de </a:t>
            </a:r>
            <a:r>
              <a:rPr lang="pt-BR" sz="2800" i="1" dirty="0"/>
              <a:t>10km. Para saber uma </a:t>
            </a:r>
            <a:r>
              <a:rPr lang="pt-BR" sz="2800" i="1" dirty="0" smtClean="0"/>
              <a:t>aproximação do </a:t>
            </a:r>
            <a:r>
              <a:rPr lang="pt-BR" sz="2800" i="1" dirty="0"/>
              <a:t>intervalo de </a:t>
            </a:r>
            <a:r>
              <a:rPr lang="pt-BR" sz="2800" i="1" dirty="0" smtClean="0"/>
              <a:t>tempo a </a:t>
            </a:r>
            <a:r>
              <a:rPr lang="pt-BR" sz="2800" i="1" dirty="0"/>
              <a:t>mais perdido </a:t>
            </a:r>
            <a:r>
              <a:rPr lang="pt-BR" sz="2800" i="1" dirty="0" smtClean="0"/>
              <a:t>para completar </a:t>
            </a:r>
            <a:r>
              <a:rPr lang="pt-BR" sz="2800" i="1" dirty="0"/>
              <a:t>uma corrida devido ao excesso </a:t>
            </a:r>
            <a:r>
              <a:rPr lang="pt-BR" sz="2800" i="1" dirty="0" smtClean="0"/>
              <a:t>de peso</a:t>
            </a:r>
            <a:r>
              <a:rPr lang="pt-BR" sz="2800" i="1" dirty="0"/>
              <a:t>, muitos atletas utilizam os dados </a:t>
            </a:r>
            <a:r>
              <a:rPr lang="pt-BR" sz="2800" i="1" dirty="0" smtClean="0"/>
              <a:t>apresentados na </a:t>
            </a:r>
            <a:r>
              <a:rPr lang="pt-BR" sz="2800" i="1" dirty="0"/>
              <a:t>tabela e no gráfico:</a:t>
            </a:r>
            <a:endParaRPr lang="pt-BR" sz="2800" dirty="0"/>
          </a:p>
        </p:txBody>
      </p:sp>
      <p:pic>
        <p:nvPicPr>
          <p:cNvPr id="5" name="~PP4047.WAV">
            <a:hlinkClick r:id="" action="ppaction://media"/>
          </p:cNvPr>
          <p:cNvPicPr>
            <a:picLocks noRot="1" noChangeAspect="1"/>
          </p:cNvPicPr>
          <p:nvPr>
            <a:wavAudioFile r:embed="rId1" name="~PP404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7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e gráfico</a:t>
            </a:r>
            <a:endParaRPr lang="pt-B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857652" cy="300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3686.WAV">
            <a:hlinkClick r:id="" action="ppaction://media"/>
          </p:cNvPr>
          <p:cNvPicPr>
            <a:picLocks noRot="1" noChangeAspect="1"/>
          </p:cNvPicPr>
          <p:nvPr>
            <a:wavAudioFile r:embed="rId1" name="~PP3686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Alternativas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i="1" dirty="0" smtClean="0"/>
              <a:t>    Usando </a:t>
            </a:r>
            <a:r>
              <a:rPr lang="pt-BR" i="1" dirty="0"/>
              <a:t>essas informações, um atleta de </a:t>
            </a:r>
            <a:r>
              <a:rPr lang="pt-BR" i="1" dirty="0" smtClean="0"/>
              <a:t>ossatura grande</a:t>
            </a:r>
            <a:r>
              <a:rPr lang="pt-BR" i="1" dirty="0"/>
              <a:t>, pesando 63kg e com altura igual </a:t>
            </a:r>
            <a:r>
              <a:rPr lang="pt-BR" i="1" dirty="0" smtClean="0"/>
              <a:t>a 1,59m,que </a:t>
            </a:r>
            <a:r>
              <a:rPr lang="pt-BR" i="1" dirty="0"/>
              <a:t>tenha corrido uma meia-maratona, pode estimar que, em condições de peso ideal, teria </a:t>
            </a:r>
            <a:r>
              <a:rPr lang="pt-BR" i="1" dirty="0" smtClean="0"/>
              <a:t>melhorado seu </a:t>
            </a:r>
            <a:r>
              <a:rPr lang="pt-BR" i="1" dirty="0"/>
              <a:t>tempo na prova em</a:t>
            </a:r>
          </a:p>
          <a:p>
            <a:pPr>
              <a:buNone/>
            </a:pPr>
            <a:r>
              <a:rPr lang="pt-BR" i="1" dirty="0" smtClean="0"/>
              <a:t>A</a:t>
            </a:r>
            <a:r>
              <a:rPr lang="pt-BR" i="1" dirty="0"/>
              <a:t>) 0,32 minuto. D) 2,68 minutos.</a:t>
            </a:r>
          </a:p>
          <a:p>
            <a:pPr>
              <a:buNone/>
            </a:pPr>
            <a:r>
              <a:rPr lang="pt-BR" i="1" dirty="0"/>
              <a:t>B) 0,67 minuto. E) 3,35 minutos.</a:t>
            </a:r>
          </a:p>
          <a:p>
            <a:pPr>
              <a:buNone/>
            </a:pPr>
            <a:r>
              <a:rPr lang="pt-BR" i="1" dirty="0"/>
              <a:t>C) 1,60 minuto.</a:t>
            </a:r>
            <a:endParaRPr lang="pt-BR" dirty="0" smtClean="0"/>
          </a:p>
        </p:txBody>
      </p:sp>
      <p:pic>
        <p:nvPicPr>
          <p:cNvPr id="4" name="~PP1533.WAV">
            <a:hlinkClick r:id="" action="ppaction://media"/>
          </p:cNvPr>
          <p:cNvPicPr>
            <a:picLocks noRot="1" noChangeAspect="1"/>
          </p:cNvPicPr>
          <p:nvPr>
            <a:wavAudioFile r:embed="rId1" name="~PP153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6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 acordo com a 1ª tabela,para a altura 1,59m o “peso”(na realidade deveria ser massa)ideal seria de 58,0kg.Como o atleta “pesa” 63kg,ele está 5kg acima do seu peso ideal.Pela 2ª tabela,para em excesso de peso de 1kg ,em uma corrida de meia-maratona,o tempo perdido é de 0,67 min.Para o excesso de peso de 5kg temos: 5 . 0,67 </a:t>
            </a:r>
            <a:r>
              <a:rPr lang="pt-BR" dirty="0" err="1" smtClean="0"/>
              <a:t>min</a:t>
            </a:r>
            <a:r>
              <a:rPr lang="pt-BR" dirty="0" smtClean="0"/>
              <a:t>=3,35 min.Portanto está correta a alternativa E.</a:t>
            </a:r>
          </a:p>
        </p:txBody>
      </p:sp>
      <p:pic>
        <p:nvPicPr>
          <p:cNvPr id="4" name="~PP1833.WAV">
            <a:hlinkClick r:id="" action="ppaction://media"/>
          </p:cNvPr>
          <p:cNvPicPr>
            <a:picLocks noRot="1" noChangeAspect="1"/>
          </p:cNvPicPr>
          <p:nvPr>
            <a:wavAudioFile r:embed="rId1" name="~PP183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270</Words>
  <Application>Microsoft Office PowerPoint</Application>
  <PresentationFormat>Apresentação na tela (4:3)</PresentationFormat>
  <Paragraphs>19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Estudando para o ENEM de forma invertida</vt:lpstr>
      <vt:lpstr>Posição e deslocamento</vt:lpstr>
      <vt:lpstr>Questão</vt:lpstr>
      <vt:lpstr>Tabela e gráfico</vt:lpstr>
      <vt:lpstr>Alternativas</vt:lpstr>
      <vt:lpstr>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naldo</dc:creator>
  <cp:lastModifiedBy>naldo</cp:lastModifiedBy>
  <cp:revision>9</cp:revision>
  <dcterms:created xsi:type="dcterms:W3CDTF">2017-05-10T17:48:37Z</dcterms:created>
  <dcterms:modified xsi:type="dcterms:W3CDTF">2017-05-10T19:18:55Z</dcterms:modified>
</cp:coreProperties>
</file>