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62" r:id="rId3"/>
    <p:sldId id="257" r:id="rId4"/>
    <p:sldId id="263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CE4EB-9493-4599-92A6-A48AC085F012}" type="datetimeFigureOut">
              <a:rPr lang="pt-BR" smtClean="0"/>
              <a:pPr/>
              <a:t>10/05/2017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C4ECC4-07EA-4F51-8E1C-C95C503C23B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4ECC4-07EA-4F51-8E1C-C95C503C23B7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4ECC4-07EA-4F51-8E1C-C95C503C23B7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ítulo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5" name="Subtítulo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1" name="Espaço Reservado para Dat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F52AE08-95A1-4C5C-B888-CEC71B88B183}" type="datetimeFigureOut">
              <a:rPr lang="pt-BR" smtClean="0"/>
              <a:pPr/>
              <a:t>10/05/2017</a:t>
            </a:fld>
            <a:endParaRPr lang="pt-BR"/>
          </a:p>
        </p:txBody>
      </p:sp>
      <p:sp>
        <p:nvSpPr>
          <p:cNvPr id="18" name="Espaço Reservado para Rodapé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34D562A-7974-4200-AB98-FD6FCAFF87F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20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52AE08-95A1-4C5C-B888-CEC71B88B183}" type="datetimeFigureOut">
              <a:rPr lang="pt-BR" smtClean="0"/>
              <a:pPr/>
              <a:t>10/05/2017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4D562A-7974-4200-AB98-FD6FCAFF87F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 advTm="20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F52AE08-95A1-4C5C-B888-CEC71B88B183}" type="datetimeFigureOut">
              <a:rPr lang="pt-BR" smtClean="0"/>
              <a:pPr/>
              <a:t>10/05/2017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34D562A-7974-4200-AB98-FD6FCAFF87F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 advTm="20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52AE08-95A1-4C5C-B888-CEC71B88B183}" type="datetimeFigureOut">
              <a:rPr lang="pt-BR" smtClean="0"/>
              <a:pPr/>
              <a:t>10/05/2017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4D562A-7974-4200-AB98-FD6FCAFF87F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 advTm="20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F52AE08-95A1-4C5C-B888-CEC71B88B183}" type="datetimeFigureOut">
              <a:rPr lang="pt-BR" smtClean="0"/>
              <a:pPr/>
              <a:t>10/05/2017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34D562A-7974-4200-AB98-FD6FCAFF87F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20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52AE08-95A1-4C5C-B888-CEC71B88B183}" type="datetimeFigureOut">
              <a:rPr lang="pt-BR" smtClean="0"/>
              <a:pPr/>
              <a:t>10/05/2017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4D562A-7974-4200-AB98-FD6FCAFF87F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 advTm="20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52AE08-95A1-4C5C-B888-CEC71B88B183}" type="datetimeFigureOut">
              <a:rPr lang="pt-BR" smtClean="0"/>
              <a:pPr/>
              <a:t>10/05/2017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4D562A-7974-4200-AB98-FD6FCAFF87F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 advTm="20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52AE08-95A1-4C5C-B888-CEC71B88B183}" type="datetimeFigureOut">
              <a:rPr lang="pt-BR" smtClean="0"/>
              <a:pPr/>
              <a:t>10/05/2017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4D562A-7974-4200-AB98-FD6FCAFF87F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 advTm="20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F52AE08-95A1-4C5C-B888-CEC71B88B183}" type="datetimeFigureOut">
              <a:rPr lang="pt-BR" smtClean="0"/>
              <a:pPr/>
              <a:t>10/05/2017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4D562A-7974-4200-AB98-FD6FCAFF87F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 advTm="20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52AE08-95A1-4C5C-B888-CEC71B88B183}" type="datetimeFigureOut">
              <a:rPr lang="pt-BR" smtClean="0"/>
              <a:pPr/>
              <a:t>10/05/2017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4D562A-7974-4200-AB98-FD6FCAFF87F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 advTm="20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52AE08-95A1-4C5C-B888-CEC71B88B183}" type="datetimeFigureOut">
              <a:rPr lang="pt-BR" smtClean="0"/>
              <a:pPr/>
              <a:t>10/05/2017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4D562A-7974-4200-AB98-FD6FCAFF87F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Imagem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20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Título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1" name="Espaço Reservado para Texto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7" name="Espaço Reservado para Dat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F52AE08-95A1-4C5C-B888-CEC71B88B183}" type="datetimeFigureOut">
              <a:rPr lang="pt-BR" smtClean="0"/>
              <a:pPr/>
              <a:t>10/05/2017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34D562A-7974-4200-AB98-FD6FCAFF87F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20000">
    <p:wipe dir="d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Estudando para o Enem de forma invertida 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322014" cy="2553432"/>
          </a:xfrm>
        </p:spPr>
        <p:txBody>
          <a:bodyPr/>
          <a:lstStyle/>
          <a:p>
            <a:pPr algn="l"/>
            <a:r>
              <a:rPr lang="pt-BR" sz="3200" dirty="0" smtClean="0"/>
              <a:t>         </a:t>
            </a:r>
            <a:r>
              <a:rPr lang="pt-BR" sz="3200" dirty="0" smtClean="0">
                <a:latin typeface="+mj-lt"/>
              </a:rPr>
              <a:t>Cinemática</a:t>
            </a:r>
            <a:r>
              <a:rPr lang="pt-BR" dirty="0" smtClean="0">
                <a:latin typeface="+mj-lt"/>
              </a:rPr>
              <a:t>: </a:t>
            </a:r>
            <a:r>
              <a:rPr lang="pt-BR" sz="2400" dirty="0" smtClean="0">
                <a:latin typeface="+mj-lt"/>
              </a:rPr>
              <a:t>Velocidade </a:t>
            </a:r>
          </a:p>
          <a:p>
            <a:pPr algn="l"/>
            <a:r>
              <a:rPr lang="pt-BR" dirty="0" smtClean="0">
                <a:latin typeface="+mj-lt"/>
              </a:rPr>
              <a:t>           </a:t>
            </a:r>
            <a:r>
              <a:rPr lang="pt-BR" sz="2800" dirty="0" smtClean="0">
                <a:latin typeface="+mj-lt"/>
              </a:rPr>
              <a:t>Enem:2012\ Questão: 66</a:t>
            </a:r>
          </a:p>
          <a:p>
            <a:pPr algn="l"/>
            <a:endParaRPr lang="pt-BR" dirty="0" smtClean="0">
              <a:latin typeface="+mj-lt"/>
            </a:endParaRPr>
          </a:p>
          <a:p>
            <a:pPr algn="l"/>
            <a:r>
              <a:rPr lang="pt-BR" dirty="0" smtClean="0">
                <a:latin typeface="+mj-lt"/>
              </a:rPr>
              <a:t>NOME:YASMIM GONÇALVES  TURMA:1ºMO5</a:t>
            </a:r>
          </a:p>
          <a:p>
            <a:pPr algn="l"/>
            <a:r>
              <a:rPr lang="pt-BR" dirty="0" smtClean="0">
                <a:latin typeface="+mj-lt"/>
              </a:rPr>
              <a:t>            EEEFM FILOMENA QUITIBA</a:t>
            </a:r>
          </a:p>
          <a:p>
            <a:pPr algn="l"/>
            <a:endParaRPr lang="pt-BR" dirty="0"/>
          </a:p>
        </p:txBody>
      </p:sp>
      <p:pic>
        <p:nvPicPr>
          <p:cNvPr id="6" name="Som gravado">
            <a:hlinkClick r:id="" action="ppaction://media"/>
          </p:cNvPr>
          <p:cNvPicPr>
            <a:picLocks noRot="1" noChangeAspect="1"/>
          </p:cNvPicPr>
          <p:nvPr>
            <a:wavAudioFile r:embed="rId1" name="Som gravado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6000">
    <p:wipe dir="d"/>
    <p:sndAc>
      <p:stSnd loop="1">
        <p:snd r:embed="rId1" name="Som gravado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É?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b="1" dirty="0" smtClean="0"/>
              <a:t>Cinemática</a:t>
            </a:r>
            <a:r>
              <a:rPr lang="pt-BR" dirty="0" smtClean="0"/>
              <a:t> é a parte da Mecânica que descreve o movimento, determinando a posição, a velocidade e a aceleração de um corpo em cada instante.</a:t>
            </a:r>
            <a:endParaRPr lang="pt-BR" dirty="0"/>
          </a:p>
        </p:txBody>
      </p:sp>
      <p:pic>
        <p:nvPicPr>
          <p:cNvPr id="5" name="Espaço Reservado para Conteúdo 4" descr="Resultado de imagem para velocidade escalar media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2132856"/>
            <a:ext cx="403244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om gravado">
            <a:hlinkClick r:id="" action="ppaction://media"/>
          </p:cNvPr>
          <p:cNvPicPr>
            <a:picLocks noRot="1" noChangeAspect="1"/>
          </p:cNvPicPr>
          <p:nvPr>
            <a:wavAudioFile r:embed="rId1" name="Som gravado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Som gravado">
            <a:hlinkClick r:id="" action="ppaction://media"/>
          </p:cNvPr>
          <p:cNvPicPr>
            <a:picLocks noRot="1" noChangeAspect="1"/>
          </p:cNvPicPr>
          <p:nvPr>
            <a:wavAudioFile r:embed="rId2" name="Som gravado"/>
          </p:nvPr>
        </p:nvPicPr>
        <p:blipFill>
          <a:blip r:embed="rId6" cstate="print"/>
          <a:stretch>
            <a:fillRect/>
          </a:stretch>
        </p:blipFill>
        <p:spPr>
          <a:xfrm>
            <a:off x="25152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26000">
    <p:wipe dir="d"/>
    <p:sndAc>
      <p:stSnd>
        <p:snd r:embed="rId2" name="Som gravado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62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ENEM 2012 – QUESTÃO 66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Uma empresa de transporte precisa efetuar a entrega de uma encomenda o mais breve possível. Para tanto, a equipe de logística analisa o trajeto desde a empresa até o local da entrega. Ela verifica que o trajeto apresenta dois trechos de distâncias diferentes e velocidades máximas permitidas diferentes. No primeiro trecho, a velocidade máxima permitida é de 80 km/h e a distância a ser percorrida é de 80 km. No segundo trecho, cujo comprimento vale 60 km, a velocidade máxima permitida é 120 km/h. Supondo que as condições de trânsito sejam favoráveis para que o veículo da empresa ande continuamente na velocidade máxima permitida, qual será o tempo necessário, em horas, para a realização da entrega?</a:t>
            </a:r>
            <a:endParaRPr lang="pt-BR" dirty="0"/>
          </a:p>
        </p:txBody>
      </p:sp>
      <p:pic>
        <p:nvPicPr>
          <p:cNvPr id="6" name="Som gravado">
            <a:hlinkClick r:id="" action="ppaction://media"/>
          </p:cNvPr>
          <p:cNvPicPr>
            <a:picLocks noRot="1" noChangeAspect="1"/>
          </p:cNvPicPr>
          <p:nvPr>
            <a:wavAudioFile r:embed="rId1" name="Som gravado"/>
          </p:nvPr>
        </p:nvPicPr>
        <p:blipFill>
          <a:blip r:embed="rId4" cstate="print"/>
          <a:stretch>
            <a:fillRect/>
          </a:stretch>
        </p:blipFill>
        <p:spPr>
          <a:xfrm>
            <a:off x="395536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58000">
    <p:wipe dir="d"/>
    <p:sndAc>
      <p:stSnd loop="1">
        <p:snd r:embed="rId1" name="Som gravado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5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        ALTERNATIVAS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 smtClean="0"/>
              <a:t>a)0,7</a:t>
            </a:r>
          </a:p>
          <a:p>
            <a:r>
              <a:rPr lang="pt-BR" sz="2800" dirty="0" smtClean="0"/>
              <a:t>b)1,4</a:t>
            </a:r>
          </a:p>
          <a:p>
            <a:r>
              <a:rPr lang="pt-BR" sz="2800" dirty="0" smtClean="0"/>
              <a:t>c)1,5 </a:t>
            </a:r>
          </a:p>
          <a:p>
            <a:r>
              <a:rPr lang="pt-BR" sz="2800" dirty="0" smtClean="0"/>
              <a:t>d)2,0 </a:t>
            </a:r>
          </a:p>
          <a:p>
            <a:r>
              <a:rPr lang="pt-BR" sz="2800" dirty="0" smtClean="0"/>
              <a:t>e)3,0</a:t>
            </a:r>
          </a:p>
          <a:p>
            <a:endParaRPr lang="pt-BR" dirty="0"/>
          </a:p>
        </p:txBody>
      </p:sp>
      <p:pic>
        <p:nvPicPr>
          <p:cNvPr id="4" name="Som gravado">
            <a:hlinkClick r:id="" action="ppaction://media"/>
          </p:cNvPr>
          <p:cNvPicPr>
            <a:picLocks noRot="1" noChangeAspect="1"/>
          </p:cNvPicPr>
          <p:nvPr>
            <a:wavAudioFile r:embed="rId1" name="Som gravado"/>
          </p:nvPr>
        </p:nvPicPr>
        <p:blipFill>
          <a:blip r:embed="rId3" cstate="print"/>
          <a:stretch>
            <a:fillRect/>
          </a:stretch>
        </p:blipFill>
        <p:spPr>
          <a:xfrm>
            <a:off x="25152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5000">
    <p:wipe dir="d"/>
    <p:sndAc>
      <p:stSnd loop="1">
        <p:snd r:embed="rId1" name="Som gravado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         Resolução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Com o veículo movimentando-se sempre com a velo - cidade máxima em cada trajeto, temos: </a:t>
            </a:r>
          </a:p>
          <a:p>
            <a:pPr>
              <a:buNone/>
            </a:pPr>
            <a:endParaRPr lang="pt-BR" dirty="0" smtClean="0"/>
          </a:p>
        </p:txBody>
      </p:sp>
      <p:pic>
        <p:nvPicPr>
          <p:cNvPr id="4" name="Imagem 3"/>
          <p:cNvPicPr/>
          <p:nvPr/>
        </p:nvPicPr>
        <p:blipFill>
          <a:blip r:embed="rId4" cstate="print"/>
          <a:srcRect l="36155" t="47022" r="37566" b="11912"/>
          <a:stretch>
            <a:fillRect/>
          </a:stretch>
        </p:blipFill>
        <p:spPr bwMode="auto">
          <a:xfrm>
            <a:off x="1835696" y="2420888"/>
            <a:ext cx="5544616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om gravado">
            <a:hlinkClick r:id="" action="ppaction://media"/>
          </p:cNvPr>
          <p:cNvPicPr>
            <a:picLocks noRot="1" noChangeAspect="1"/>
          </p:cNvPicPr>
          <p:nvPr>
            <a:wavAudioFile r:embed="rId1" name="Som gravado"/>
          </p:nvPr>
        </p:nvPicPr>
        <p:blipFill>
          <a:blip r:embed="rId5" cstate="print"/>
          <a:stretch>
            <a:fillRect/>
          </a:stretch>
        </p:blipFill>
        <p:spPr>
          <a:xfrm>
            <a:off x="179512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20000">
    <p:wipe dir="d"/>
    <p:sndAc>
      <p:stSnd loop="1">
        <p:snd r:embed="rId1" name="Som gravado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             RESPOSTA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LETRA C </a:t>
            </a:r>
          </a:p>
          <a:p>
            <a:r>
              <a:rPr lang="pt-BR" sz="3600" dirty="0" smtClean="0"/>
              <a:t>    1,5</a:t>
            </a:r>
            <a:endParaRPr lang="pt-BR" sz="3600" dirty="0"/>
          </a:p>
        </p:txBody>
      </p:sp>
      <p:pic>
        <p:nvPicPr>
          <p:cNvPr id="6" name="Som gravado">
            <a:hlinkClick r:id="" action="ppaction://media"/>
          </p:cNvPr>
          <p:cNvPicPr>
            <a:picLocks noRot="1" noChangeAspect="1"/>
          </p:cNvPicPr>
          <p:nvPr>
            <a:wavAudioFile r:embed="rId1" name="Som gravado"/>
          </p:nvPr>
        </p:nvPicPr>
        <p:blipFill>
          <a:blip r:embed="rId3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26000">
    <p:wipe dir="d"/>
    <p:sndAc>
      <p:stSnd loop="1">
        <p:snd r:embed="rId1" name="Som gravado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slow" advTm="20000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193</TotalTime>
  <Words>197</Words>
  <Application>Microsoft Office PowerPoint</Application>
  <PresentationFormat>Apresentação na tela (4:3)</PresentationFormat>
  <Paragraphs>23</Paragraphs>
  <Slides>7</Slides>
  <Notes>2</Notes>
  <HiddenSlides>0</HiddenSlides>
  <MMClips>7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Opulento</vt:lpstr>
      <vt:lpstr>Estudando para o Enem de forma invertida </vt:lpstr>
      <vt:lpstr>O que É?</vt:lpstr>
      <vt:lpstr>ENEM 2012 – QUESTÃO 66</vt:lpstr>
      <vt:lpstr>           ALTERNATIVAS </vt:lpstr>
      <vt:lpstr>            Resolução</vt:lpstr>
      <vt:lpstr>                RESPOSTA</vt:lpstr>
      <vt:lpstr>Slide 7</vt:lpstr>
    </vt:vector>
  </TitlesOfParts>
  <Company>WebClan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de forma invertida </dc:title>
  <dc:creator>Windows</dc:creator>
  <cp:lastModifiedBy>Windows</cp:lastModifiedBy>
  <cp:revision>3</cp:revision>
  <dcterms:created xsi:type="dcterms:W3CDTF">2017-05-10T19:45:55Z</dcterms:created>
  <dcterms:modified xsi:type="dcterms:W3CDTF">2017-05-10T23:00:04Z</dcterms:modified>
</cp:coreProperties>
</file>