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5EF6-8CBF-43F9-8868-BA59DCB402CE}" type="datetimeFigureOut">
              <a:rPr lang="pt-BR" smtClean="0"/>
              <a:pPr/>
              <a:t>12/05/2017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0592-2497-449D-83BB-F4013C21D11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5EF6-8CBF-43F9-8868-BA59DCB402CE}" type="datetimeFigureOut">
              <a:rPr lang="pt-BR" smtClean="0"/>
              <a:pPr/>
              <a:t>12/05/2017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0592-2497-449D-83BB-F4013C21D11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5EF6-8CBF-43F9-8868-BA59DCB402CE}" type="datetimeFigureOut">
              <a:rPr lang="pt-BR" smtClean="0"/>
              <a:pPr/>
              <a:t>12/05/2017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0592-2497-449D-83BB-F4013C21D11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5EF6-8CBF-43F9-8868-BA59DCB402CE}" type="datetimeFigureOut">
              <a:rPr lang="pt-BR" smtClean="0"/>
              <a:pPr/>
              <a:t>12/05/2017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0592-2497-449D-83BB-F4013C21D11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5EF6-8CBF-43F9-8868-BA59DCB402CE}" type="datetimeFigureOut">
              <a:rPr lang="pt-BR" smtClean="0"/>
              <a:pPr/>
              <a:t>12/05/2017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0592-2497-449D-83BB-F4013C21D11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5EF6-8CBF-43F9-8868-BA59DCB402CE}" type="datetimeFigureOut">
              <a:rPr lang="pt-BR" smtClean="0"/>
              <a:pPr/>
              <a:t>12/05/2017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0592-2497-449D-83BB-F4013C21D11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5EF6-8CBF-43F9-8868-BA59DCB402CE}" type="datetimeFigureOut">
              <a:rPr lang="pt-BR" smtClean="0"/>
              <a:pPr/>
              <a:t>12/05/2017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0592-2497-449D-83BB-F4013C21D11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5EF6-8CBF-43F9-8868-BA59DCB402CE}" type="datetimeFigureOut">
              <a:rPr lang="pt-BR" smtClean="0"/>
              <a:pPr/>
              <a:t>12/05/2017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0592-2497-449D-83BB-F4013C21D11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5EF6-8CBF-43F9-8868-BA59DCB402CE}" type="datetimeFigureOut">
              <a:rPr lang="pt-BR" smtClean="0"/>
              <a:pPr/>
              <a:t>12/05/2017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0592-2497-449D-83BB-F4013C21D11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5EF6-8CBF-43F9-8868-BA59DCB402CE}" type="datetimeFigureOut">
              <a:rPr lang="pt-BR" smtClean="0"/>
              <a:pPr/>
              <a:t>12/05/2017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40592-2497-449D-83BB-F4013C21D11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5EF6-8CBF-43F9-8868-BA59DCB402CE}" type="datetimeFigureOut">
              <a:rPr lang="pt-BR" smtClean="0"/>
              <a:pPr/>
              <a:t>12/05/2017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7C40592-2497-449D-83BB-F4013C21D11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3C15EF6-8CBF-43F9-8868-BA59DCB402CE}" type="datetimeFigureOut">
              <a:rPr lang="pt-BR" smtClean="0"/>
              <a:pPr/>
              <a:t>12/05/2017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C40592-2497-449D-83BB-F4013C21D11F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7158" y="357166"/>
            <a:ext cx="842968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4000" dirty="0" smtClean="0"/>
          </a:p>
          <a:p>
            <a:pPr algn="ctr"/>
            <a:endParaRPr lang="pt-BR" sz="4000" dirty="0"/>
          </a:p>
          <a:p>
            <a:pPr algn="ctr"/>
            <a:endParaRPr lang="pt-BR" sz="4000" dirty="0" smtClean="0"/>
          </a:p>
          <a:p>
            <a:pPr algn="ctr"/>
            <a:r>
              <a:rPr lang="pt-BR" sz="4800" dirty="0" smtClean="0">
                <a:latin typeface="+mj-lt"/>
              </a:rPr>
              <a:t>Movimento Uniforme variado</a:t>
            </a:r>
            <a:endParaRPr lang="pt-BR" sz="4800" dirty="0">
              <a:latin typeface="+mj-lt"/>
            </a:endParaRPr>
          </a:p>
          <a:p>
            <a:pPr algn="ctr"/>
            <a:endParaRPr lang="pt-BR" sz="4000" dirty="0" smtClean="0"/>
          </a:p>
          <a:p>
            <a:pPr algn="ctr"/>
            <a:endParaRPr lang="pt-BR" sz="4000" dirty="0"/>
          </a:p>
          <a:p>
            <a:pPr algn="ctr"/>
            <a:endParaRPr lang="pt-BR" sz="4000" dirty="0" smtClean="0"/>
          </a:p>
          <a:p>
            <a:pPr algn="ctr"/>
            <a:endParaRPr lang="pt-BR" sz="4000" dirty="0"/>
          </a:p>
          <a:p>
            <a:r>
              <a:rPr lang="pt-BR" dirty="0" smtClean="0"/>
              <a:t>Aluno(a):Thamiris Ceccon Pinto</a:t>
            </a:r>
          </a:p>
          <a:p>
            <a:r>
              <a:rPr lang="pt-BR" dirty="0" smtClean="0"/>
              <a:t>Professor:Lucas </a:t>
            </a:r>
          </a:p>
          <a:p>
            <a:r>
              <a:rPr lang="pt-BR" dirty="0" smtClean="0"/>
              <a:t>Série/Turma:1 V01 vespertino</a:t>
            </a:r>
            <a:endParaRPr lang="pt-BR" dirty="0"/>
          </a:p>
          <a:p>
            <a:r>
              <a:rPr lang="pt-BR" dirty="0" smtClean="0"/>
              <a:t>Questão: 53 - 2012</a:t>
            </a:r>
          </a:p>
        </p:txBody>
      </p:sp>
      <p:pic>
        <p:nvPicPr>
          <p:cNvPr id="4" name="~PP1935.WAV">
            <a:hlinkClick r:id="" action="ppaction://media"/>
          </p:cNvPr>
          <p:cNvPicPr>
            <a:picLocks noRot="1" noChangeAspect="1"/>
          </p:cNvPicPr>
          <p:nvPr>
            <a:wavAudioFile r:embed="rId1" name="~PP1935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9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Movimento Uniforme variado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b="1" dirty="0" smtClean="0"/>
          </a:p>
          <a:p>
            <a:r>
              <a:rPr lang="pt-BR" b="1" dirty="0" smtClean="0"/>
              <a:t>Movimento </a:t>
            </a:r>
            <a:r>
              <a:rPr lang="pt-BR" b="1" dirty="0"/>
              <a:t>uniformemente variado</a:t>
            </a:r>
            <a:r>
              <a:rPr lang="pt-BR" dirty="0"/>
              <a:t> é </a:t>
            </a:r>
            <a:r>
              <a:rPr lang="pt-BR" dirty="0" smtClean="0"/>
              <a:t>o</a:t>
            </a:r>
            <a:r>
              <a:rPr lang="pt-BR" dirty="0"/>
              <a:t> movimento no qual a velocidade escalar varia uniformemente no decorrer do tempo. O movimento caracteriza-se por haver </a:t>
            </a:r>
            <a:r>
              <a:rPr lang="pt-BR" dirty="0" smtClean="0"/>
              <a:t>uma aceleração</a:t>
            </a:r>
            <a:r>
              <a:rPr lang="pt-BR" dirty="0"/>
              <a:t> escalar constante e diferente de zero.</a:t>
            </a:r>
          </a:p>
        </p:txBody>
      </p:sp>
      <p:pic>
        <p:nvPicPr>
          <p:cNvPr id="5" name="~PP3095.WAV">
            <a:hlinkClick r:id="" action="ppaction://media"/>
          </p:cNvPr>
          <p:cNvPicPr>
            <a:picLocks noRot="1" noChangeAspect="1"/>
          </p:cNvPicPr>
          <p:nvPr>
            <a:wavAudioFile r:embed="rId1" name="~PP3095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3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Questão 53-2012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Para melhorar a mobilidade urbana na rede metroviária é necessária minimizar o tempo entre estações. Para isso a administração do metrô de uma grande cidade adotou o seguinte procedimento entre duas estações: a locomotiva parte do repouso com aceleração constante por um terço do tempo de percurso, mantém a velocidade constante por outro terço e reduz sua velocidade com desaceleração constante no trecho final, até parar. Qual é o gráfico de posição (eixo vertical) em função do tempo (eixo horizontal) que representa o movimento desse trem?</a:t>
            </a:r>
            <a:endParaRPr lang="pt-BR" dirty="0"/>
          </a:p>
        </p:txBody>
      </p:sp>
      <p:pic>
        <p:nvPicPr>
          <p:cNvPr id="6" name="~PP3936.WAV">
            <a:hlinkClick r:id="" action="ppaction://media"/>
          </p:cNvPr>
          <p:cNvPicPr>
            <a:picLocks noRot="1" noChangeAspect="1"/>
          </p:cNvPicPr>
          <p:nvPr>
            <a:wavAudioFile r:embed="rId1" name="~PP3936.WAV"/>
          </p:nvPr>
        </p:nvPicPr>
        <p:blipFill>
          <a:blip r:embed="rId3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7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graficos  da questão 53 do enem 2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42852"/>
            <a:ext cx="5727890" cy="6357958"/>
          </a:xfrm>
          <a:prstGeom prst="rect">
            <a:avLst/>
          </a:prstGeom>
          <a:noFill/>
        </p:spPr>
      </p:pic>
      <p:pic>
        <p:nvPicPr>
          <p:cNvPr id="5" name="~PP2561.WAV">
            <a:hlinkClick r:id="" action="ppaction://media"/>
          </p:cNvPr>
          <p:cNvPicPr>
            <a:picLocks noRot="1" noChangeAspect="1"/>
          </p:cNvPicPr>
          <p:nvPr>
            <a:wavAudioFile r:embed="rId1" name="~PP2561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6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rgbClr val="FF0000"/>
                </a:solidFill>
              </a:rPr>
              <a:t>RESOLUÇÃO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1º . trecho: A composição arranca acelerando com intensidade constante. O movimento é uniformemente acelerado, a função horária do espaço é do 2º . grau e o gráfico posição x tempo é um arco de parábola com concavidade voltada para cima.</a:t>
            </a:r>
          </a:p>
          <a:p>
            <a:r>
              <a:rPr lang="pt-BR" dirty="0" smtClean="0"/>
              <a:t> 2º . trecho: A velocidade escalar é constante e o movi mento é uniforme. A função horária do espaço é do 1º . grau e o gráfico posição x tempo é um segmento de reta oblíqua ascendente. </a:t>
            </a:r>
          </a:p>
          <a:p>
            <a:r>
              <a:rPr lang="pt-BR" dirty="0" smtClean="0"/>
              <a:t>3º . trecho: A composição freia com aceleração de intensidade constante. O movimento é uniformemente retardado, a função horária do espaço é do 2º . grau e o gráfico posição x tempo é um arco de parábola com concavidade voltada para baixo. Deve-se notar que, após a parada do trem, a posição permanece constante, com o gráfico posição x tempo paralelo ao eixo dos tempos.</a:t>
            </a:r>
            <a:endParaRPr lang="pt-BR" dirty="0"/>
          </a:p>
        </p:txBody>
      </p:sp>
      <p:pic>
        <p:nvPicPr>
          <p:cNvPr id="6" name="~PP3134.WAV">
            <a:hlinkClick r:id="" action="ppaction://media"/>
          </p:cNvPr>
          <p:cNvPicPr>
            <a:picLocks noRot="1" noChangeAspect="1"/>
          </p:cNvPicPr>
          <p:nvPr>
            <a:wavAudioFile r:embed="rId2" name="~PP3134.WAV"/>
          </p:nvPr>
        </p:nvPicPr>
        <p:blipFill>
          <a:blip r:embed="rId4"/>
          <a:stretch>
            <a:fillRect/>
          </a:stretch>
        </p:blipFill>
        <p:spPr>
          <a:xfrm>
            <a:off x="8632825" y="63468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3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549</TotalTime>
  <Words>281</Words>
  <Application>Microsoft Office PowerPoint</Application>
  <PresentationFormat>Apresentação na tela (4:3)</PresentationFormat>
  <Paragraphs>21</Paragraphs>
  <Slides>5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6" baseType="lpstr">
      <vt:lpstr>Fluxo</vt:lpstr>
      <vt:lpstr>Slide 1</vt:lpstr>
      <vt:lpstr>Movimento Uniforme variado</vt:lpstr>
      <vt:lpstr>Questão 53-2012</vt:lpstr>
      <vt:lpstr>Slide 4</vt:lpstr>
      <vt:lpstr>RESOLUÇÃO</vt:lpstr>
    </vt:vector>
  </TitlesOfParts>
  <Company>WebClan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</dc:creator>
  <cp:lastModifiedBy>Windows</cp:lastModifiedBy>
  <cp:revision>56</cp:revision>
  <dcterms:created xsi:type="dcterms:W3CDTF">2017-05-12T04:21:49Z</dcterms:created>
  <dcterms:modified xsi:type="dcterms:W3CDTF">2017-05-12T18:58:46Z</dcterms:modified>
</cp:coreProperties>
</file>